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6" r:id="rId2"/>
    <p:sldId id="257" r:id="rId3"/>
    <p:sldId id="258" r:id="rId4"/>
    <p:sldId id="259" r:id="rId5"/>
    <p:sldId id="260" r:id="rId6"/>
    <p:sldId id="261" r:id="rId7"/>
    <p:sldId id="262" r:id="rId8"/>
  </p:sldIdLst>
  <p:sldSz cx="9144000" cy="6858000" type="screen4x3"/>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1pPr>
    <a:lvl2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2pPr>
    <a:lvl3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3pPr>
    <a:lvl4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4pPr>
    <a:lvl5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5pPr>
    <a:lvl6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6pPr>
    <a:lvl7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7pPr>
    <a:lvl8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8pPr>
    <a:lvl9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FDC"/>
          </a:solidFill>
        </a:fill>
      </a:tcStyle>
    </a:wholeTbl>
    <a:band2H>
      <a:tcTxStyle/>
      <a:tcStyle>
        <a:tcBdr/>
        <a:fill>
          <a:solidFill>
            <a:srgbClr val="E6E9EE"/>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2D0CB"/>
          </a:solidFill>
        </a:fill>
      </a:tcStyle>
    </a:wholeTbl>
    <a:band2H>
      <a:tcTxStyle/>
      <a:tcStyle>
        <a:tcBdr/>
        <a:fill>
          <a:solidFill>
            <a:srgbClr val="F8E9E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7D7D7"/>
          </a:solidFill>
        </a:fill>
      </a:tcStyle>
    </a:wholeTbl>
    <a:band2H>
      <a:tcTxStyle/>
      <a:tcStyle>
        <a:tcBdr/>
        <a:fill>
          <a:solidFill>
            <a:srgbClr val="ECECEC"/>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n"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n"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16" d="100"/>
          <a:sy n="116" d="100"/>
        </p:scale>
        <p:origin x="-168" y="-1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presProps" Target="presProps.xml"/><Relationship Id="rId12" Type="http://schemas.openxmlformats.org/officeDocument/2006/relationships/viewProps" Target="viewProps.xml"/><Relationship Id="rId13" Type="http://schemas.openxmlformats.org/officeDocument/2006/relationships/theme" Target="theme/theme1.xml"/><Relationship Id="rId14"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notesMaster" Target="notesMasters/notesMaster1.xml"/><Relationship Id="rId10" Type="http://schemas.openxmlformats.org/officeDocument/2006/relationships/printerSettings" Target="printerSettings/printerSettings1.bin"/></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6" name="Shape 156"/>
          <p:cNvSpPr>
            <a:spLocks noGrp="1" noRot="1" noChangeAspect="1"/>
          </p:cNvSpPr>
          <p:nvPr>
            <p:ph type="sldImg"/>
          </p:nvPr>
        </p:nvSpPr>
        <p:spPr>
          <a:xfrm>
            <a:off x="1143000" y="685800"/>
            <a:ext cx="4572000" cy="3429000"/>
          </a:xfrm>
          <a:prstGeom prst="rect">
            <a:avLst/>
          </a:prstGeom>
        </p:spPr>
        <p:txBody>
          <a:bodyPr/>
          <a:lstStyle/>
          <a:p>
            <a:endParaRPr/>
          </a:p>
        </p:txBody>
      </p:sp>
      <p:sp>
        <p:nvSpPr>
          <p:cNvPr id="157" name="Shape 157"/>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496783880"/>
      </p:ext>
    </p:extLst>
  </p:cSld>
  <p:clrMap bg1="lt1" tx1="dk1" bg2="lt2" tx2="dk2" accent1="accent1" accent2="accent2" accent3="accent3" accent4="accent4" accent5="accent5" accent6="accent6" hlink="hlink" folHlink="folHlink"/>
  <p:notesStyle>
    <a:lvl1pPr defTabSz="457200" latinLnBrk="0">
      <a:defRPr sz="1200">
        <a:latin typeface="+mj-lt"/>
        <a:ea typeface="+mj-ea"/>
        <a:cs typeface="+mj-cs"/>
        <a:sym typeface="Calibri"/>
      </a:defRPr>
    </a:lvl1pPr>
    <a:lvl2pPr indent="228600" defTabSz="457200" latinLnBrk="0">
      <a:defRPr sz="1200">
        <a:latin typeface="+mj-lt"/>
        <a:ea typeface="+mj-ea"/>
        <a:cs typeface="+mj-cs"/>
        <a:sym typeface="Calibri"/>
      </a:defRPr>
    </a:lvl2pPr>
    <a:lvl3pPr indent="457200" defTabSz="457200" latinLnBrk="0">
      <a:defRPr sz="1200">
        <a:latin typeface="+mj-lt"/>
        <a:ea typeface="+mj-ea"/>
        <a:cs typeface="+mj-cs"/>
        <a:sym typeface="Calibri"/>
      </a:defRPr>
    </a:lvl3pPr>
    <a:lvl4pPr indent="685800" defTabSz="457200" latinLnBrk="0">
      <a:defRPr sz="1200">
        <a:latin typeface="+mj-lt"/>
        <a:ea typeface="+mj-ea"/>
        <a:cs typeface="+mj-cs"/>
        <a:sym typeface="Calibri"/>
      </a:defRPr>
    </a:lvl4pPr>
    <a:lvl5pPr indent="914400" defTabSz="457200" latinLnBrk="0">
      <a:defRPr sz="1200">
        <a:latin typeface="+mj-lt"/>
        <a:ea typeface="+mj-ea"/>
        <a:cs typeface="+mj-cs"/>
        <a:sym typeface="Calibri"/>
      </a:defRPr>
    </a:lvl5pPr>
    <a:lvl6pPr indent="1143000" defTabSz="457200" latinLnBrk="0">
      <a:defRPr sz="1200">
        <a:latin typeface="+mj-lt"/>
        <a:ea typeface="+mj-ea"/>
        <a:cs typeface="+mj-cs"/>
        <a:sym typeface="Calibri"/>
      </a:defRPr>
    </a:lvl6pPr>
    <a:lvl7pPr indent="1371600" defTabSz="457200" latinLnBrk="0">
      <a:defRPr sz="1200">
        <a:latin typeface="+mj-lt"/>
        <a:ea typeface="+mj-ea"/>
        <a:cs typeface="+mj-cs"/>
        <a:sym typeface="Calibri"/>
      </a:defRPr>
    </a:lvl7pPr>
    <a:lvl8pPr indent="1600200" defTabSz="457200" latinLnBrk="0">
      <a:defRPr sz="1200">
        <a:latin typeface="+mj-lt"/>
        <a:ea typeface="+mj-ea"/>
        <a:cs typeface="+mj-cs"/>
        <a:sym typeface="Calibri"/>
      </a:defRPr>
    </a:lvl8pPr>
    <a:lvl9pPr indent="1828800" defTabSz="457200" latinLnBrk="0">
      <a:defRPr sz="1200">
        <a:latin typeface="+mj-lt"/>
        <a:ea typeface="+mj-ea"/>
        <a:cs typeface="+mj-cs"/>
        <a:sym typeface="Calibri"/>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prstGeom prst="rect">
            <a:avLst/>
          </a:prstGeom>
        </p:spPr>
        <p:txBody>
          <a:bodyPr/>
          <a:lstStyle/>
          <a:p>
            <a:endParaRPr/>
          </a:p>
        </p:txBody>
      </p:sp>
      <p:sp>
        <p:nvSpPr>
          <p:cNvPr id="173" name="Shape 173"/>
          <p:cNvSpPr>
            <a:spLocks noGrp="1"/>
          </p:cNvSpPr>
          <p:nvPr>
            <p:ph type="body" sz="quarter" idx="1"/>
          </p:nvPr>
        </p:nvSpPr>
        <p:spPr>
          <a:prstGeom prst="rect">
            <a:avLst/>
          </a:prstGeom>
        </p:spPr>
        <p:txBody>
          <a:bodyPr/>
          <a:lstStyle/>
          <a:p>
            <a:r>
              <a:rPr dirty="0"/>
              <a:t>You need to list the main things that were done to support the goal and be prepared to share how you know if you were successful or not. Share what was used to determine success  (data, surveys, parent sign in sheets,  etc). Share challenges you are facing in completing goals.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How do you know the intervention programs are working? Are kids being exited out? Are you serving a greater percentage of kids in the past?</a:t>
            </a:r>
          </a:p>
          <a:p>
            <a:r>
              <a:rPr lang="en-US" baseline="0" dirty="0" smtClean="0"/>
              <a:t>Rosemary 3/4</a:t>
            </a:r>
            <a:r>
              <a:rPr lang="en-US" baseline="30000" dirty="0" smtClean="0"/>
              <a:t>th</a:t>
            </a:r>
            <a:r>
              <a:rPr lang="en-US" baseline="0" dirty="0" smtClean="0"/>
              <a:t> graders are out performing overall district growth percentages in ELA.    District growth for 3</a:t>
            </a:r>
            <a:r>
              <a:rPr lang="en-US" baseline="30000" dirty="0" smtClean="0"/>
              <a:t>rd</a:t>
            </a:r>
            <a:r>
              <a:rPr lang="en-US" baseline="0" dirty="0" smtClean="0"/>
              <a:t> grade is 17-ROS is 33%!!  Overall district 4</a:t>
            </a:r>
            <a:r>
              <a:rPr lang="en-US" baseline="30000" dirty="0" smtClean="0"/>
              <a:t>th</a:t>
            </a:r>
            <a:r>
              <a:rPr lang="en-US" baseline="0" dirty="0" smtClean="0"/>
              <a:t> grade 19% vs ROS 21%.   </a:t>
            </a:r>
          </a:p>
          <a:p>
            <a:r>
              <a:rPr lang="en-US" baseline="0" dirty="0" smtClean="0"/>
              <a:t>The third bullet is important because that means that you are showing stronger reading skills earlier on.  The percentages of 1</a:t>
            </a:r>
            <a:r>
              <a:rPr lang="en-US" baseline="30000" dirty="0" smtClean="0"/>
              <a:t>st</a:t>
            </a:r>
            <a:r>
              <a:rPr lang="en-US" baseline="0" dirty="0" smtClean="0"/>
              <a:t> graders on level is 35% and 2</a:t>
            </a:r>
            <a:r>
              <a:rPr lang="en-US" baseline="30000" dirty="0" smtClean="0"/>
              <a:t>nd</a:t>
            </a:r>
            <a:r>
              <a:rPr lang="en-US" baseline="0" dirty="0" smtClean="0"/>
              <a:t> grade is 31%.  While still low, this is impressive because your SBAC percentages on grade level for 3</a:t>
            </a:r>
            <a:r>
              <a:rPr lang="en-US" baseline="30000" dirty="0" smtClean="0"/>
              <a:t>rd</a:t>
            </a:r>
            <a:r>
              <a:rPr lang="en-US" baseline="0" dirty="0" smtClean="0"/>
              <a:t> last year was only 22% and 4</a:t>
            </a:r>
            <a:r>
              <a:rPr lang="en-US" baseline="30000" dirty="0" smtClean="0"/>
              <a:t>th</a:t>
            </a:r>
            <a:r>
              <a:rPr lang="en-US" baseline="0" dirty="0" smtClean="0"/>
              <a:t> was 25% </a:t>
            </a:r>
          </a:p>
          <a:p>
            <a:endParaRPr lang="en-US" dirty="0"/>
          </a:p>
        </p:txBody>
      </p:sp>
    </p:spTree>
    <p:extLst>
      <p:ext uri="{BB962C8B-B14F-4D97-AF65-F5344CB8AC3E}">
        <p14:creationId xmlns:p14="http://schemas.microsoft.com/office/powerpoint/2010/main" val="9306794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82218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325374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15" name="Shape 15"/>
          <p:cNvSpPr/>
          <p:nvPr/>
        </p:nvSpPr>
        <p:spPr>
          <a:xfrm>
            <a:off x="0" y="5971032"/>
            <a:ext cx="9144000" cy="886968"/>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6" name="Shape 16"/>
          <p:cNvSpPr/>
          <p:nvPr/>
        </p:nvSpPr>
        <p:spPr>
          <a:xfrm>
            <a:off x="-9144" y="6053328"/>
            <a:ext cx="2249424" cy="713234"/>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17" name="Shape 17"/>
          <p:cNvSpPr/>
          <p:nvPr/>
        </p:nvSpPr>
        <p:spPr>
          <a:xfrm>
            <a:off x="2359151" y="6044184"/>
            <a:ext cx="6784848" cy="713234"/>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18" name="Shape 18"/>
          <p:cNvSpPr>
            <a:spLocks noGrp="1"/>
          </p:cNvSpPr>
          <p:nvPr>
            <p:ph type="title"/>
          </p:nvPr>
        </p:nvSpPr>
        <p:spPr>
          <a:xfrm>
            <a:off x="2362200" y="4038600"/>
            <a:ext cx="6477000" cy="1828800"/>
          </a:xfrm>
          <a:prstGeom prst="rect">
            <a:avLst/>
          </a:prstGeom>
        </p:spPr>
        <p:txBody>
          <a:bodyPr anchor="b"/>
          <a:lstStyle>
            <a:lvl1pPr>
              <a:defRPr b="1" cap="all">
                <a:solidFill>
                  <a:schemeClr val="accent1"/>
                </a:solidFill>
              </a:defRPr>
            </a:lvl1pPr>
          </a:lstStyle>
          <a:p>
            <a:r>
              <a:t>Title Text</a:t>
            </a:r>
          </a:p>
        </p:txBody>
      </p:sp>
      <p:sp>
        <p:nvSpPr>
          <p:cNvPr id="19" name="Shape 19"/>
          <p:cNvSpPr>
            <a:spLocks noGrp="1"/>
          </p:cNvSpPr>
          <p:nvPr>
            <p:ph type="body" sz="quarter" idx="1"/>
          </p:nvPr>
        </p:nvSpPr>
        <p:spPr>
          <a:xfrm>
            <a:off x="2362200" y="6050036"/>
            <a:ext cx="6705600" cy="685802"/>
          </a:xfrm>
          <a:prstGeom prst="rect">
            <a:avLst/>
          </a:prstGeom>
        </p:spPr>
        <p:txBody>
          <a:bodyPr anchor="ctr"/>
          <a:lstStyle>
            <a:lvl1pPr marL="0" indent="0">
              <a:buClrTx/>
              <a:buSzTx/>
              <a:buFontTx/>
              <a:buNone/>
              <a:defRPr sz="2600">
                <a:solidFill>
                  <a:srgbClr val="FFFFFF"/>
                </a:solidFill>
              </a:defRPr>
            </a:lvl1pPr>
            <a:lvl2pPr marL="0" indent="0">
              <a:buClrTx/>
              <a:buSzTx/>
              <a:buFontTx/>
              <a:buNone/>
              <a:defRPr sz="2600">
                <a:solidFill>
                  <a:srgbClr val="FFFFFF"/>
                </a:solidFill>
              </a:defRPr>
            </a:lvl2pPr>
            <a:lvl3pPr marL="0" indent="0">
              <a:buClrTx/>
              <a:buSzTx/>
              <a:buFontTx/>
              <a:buNone/>
              <a:defRPr sz="2600">
                <a:solidFill>
                  <a:srgbClr val="FFFFFF"/>
                </a:solidFill>
              </a:defRPr>
            </a:lvl3pPr>
            <a:lvl4pPr marL="0" indent="0">
              <a:buClrTx/>
              <a:buSzTx/>
              <a:buFontTx/>
              <a:buNone/>
              <a:defRPr sz="2600">
                <a:solidFill>
                  <a:srgbClr val="FFFFFF"/>
                </a:solidFill>
              </a:defRPr>
            </a:lvl4pPr>
            <a:lvl5pPr marL="0" indent="0">
              <a:buClrTx/>
              <a:buSzTx/>
              <a:buFontTx/>
              <a:buNone/>
              <a:defRPr sz="26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pic>
        <p:nvPicPr>
          <p:cNvPr id="20" name="image1.jpeg" descr="CUSD-logo color.jpg"/>
          <p:cNvPicPr>
            <a:picLocks noChangeAspect="1"/>
          </p:cNvPicPr>
          <p:nvPr/>
        </p:nvPicPr>
        <p:blipFill>
          <a:blip r:embed="rId2">
            <a:extLst/>
          </a:blip>
          <a:stretch>
            <a:fillRect/>
          </a:stretch>
        </p:blipFill>
        <p:spPr>
          <a:xfrm>
            <a:off x="6858000" y="263634"/>
            <a:ext cx="1828800" cy="1609346"/>
          </a:xfrm>
          <a:prstGeom prst="rect">
            <a:avLst/>
          </a:prstGeom>
          <a:ln w="12700">
            <a:miter lim="400000"/>
          </a:ln>
        </p:spPr>
      </p:pic>
      <p:sp>
        <p:nvSpPr>
          <p:cNvPr id="21" name="Shape 21"/>
          <p:cNvSpPr>
            <a:spLocks noGrp="1"/>
          </p:cNvSpPr>
          <p:nvPr>
            <p:ph type="sldNum" sz="quarter" idx="2"/>
          </p:nvPr>
        </p:nvSpPr>
        <p:spPr>
          <a:xfrm>
            <a:off x="6411015" y="6202681"/>
            <a:ext cx="284370" cy="307339"/>
          </a:xfrm>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8" name="Shape 28"/>
          <p:cNvSpPr>
            <a:spLocks noGrp="1"/>
          </p:cNvSpPr>
          <p:nvPr>
            <p:ph type="title"/>
          </p:nvPr>
        </p:nvSpPr>
        <p:spPr>
          <a:prstGeom prst="rect">
            <a:avLst/>
          </a:prstGeom>
        </p:spPr>
        <p:txBody>
          <a:bodyPr/>
          <a:lstStyle/>
          <a:p>
            <a:r>
              <a:t>Title Text</a:t>
            </a:r>
          </a:p>
        </p:txBody>
      </p:sp>
      <p:sp>
        <p:nvSpPr>
          <p:cNvPr id="29" name="Shape 29"/>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30" name="Shape 30"/>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 Header">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37" name="Shape 37"/>
          <p:cNvSpPr>
            <a:spLocks noGrp="1"/>
          </p:cNvSpPr>
          <p:nvPr>
            <p:ph type="body" sz="quarter" idx="1"/>
          </p:nvPr>
        </p:nvSpPr>
        <p:spPr>
          <a:xfrm>
            <a:off x="1371600" y="2743200"/>
            <a:ext cx="7123115" cy="1673225"/>
          </a:xfrm>
          <a:prstGeom prst="rect">
            <a:avLst/>
          </a:prstGeom>
        </p:spPr>
        <p:txBody>
          <a:bodyPr/>
          <a:lstStyle>
            <a:lvl1pPr marL="0" indent="0">
              <a:buClrTx/>
              <a:buSzTx/>
              <a:buFontTx/>
              <a:buNone/>
              <a:defRPr sz="2800">
                <a:solidFill>
                  <a:srgbClr val="09213B"/>
                </a:solidFill>
              </a:defRPr>
            </a:lvl1pPr>
            <a:lvl2pPr marL="0" indent="0">
              <a:buClrTx/>
              <a:buSzTx/>
              <a:buFontTx/>
              <a:buNone/>
              <a:defRPr sz="2800">
                <a:solidFill>
                  <a:srgbClr val="09213B"/>
                </a:solidFill>
              </a:defRPr>
            </a:lvl2pPr>
            <a:lvl3pPr marL="0" indent="0">
              <a:buClrTx/>
              <a:buSzTx/>
              <a:buFontTx/>
              <a:buNone/>
              <a:defRPr sz="2800">
                <a:solidFill>
                  <a:srgbClr val="09213B"/>
                </a:solidFill>
              </a:defRPr>
            </a:lvl3pPr>
            <a:lvl4pPr marL="0" indent="0">
              <a:buClrTx/>
              <a:buSzTx/>
              <a:buFontTx/>
              <a:buNone/>
              <a:defRPr sz="2800">
                <a:solidFill>
                  <a:srgbClr val="09213B"/>
                </a:solidFill>
              </a:defRPr>
            </a:lvl4pPr>
            <a:lvl5pPr marL="0" indent="0">
              <a:buClrTx/>
              <a:buSzTx/>
              <a:buFontTx/>
              <a:buNone/>
              <a:defRPr sz="2800">
                <a:solidFill>
                  <a:srgbClr val="09213B"/>
                </a:solidFill>
              </a:defRPr>
            </a:lvl5pPr>
          </a:lstStyle>
          <a:p>
            <a:r>
              <a:t>Body Level One</a:t>
            </a:r>
          </a:p>
          <a:p>
            <a:pPr lvl="1"/>
            <a:r>
              <a:t>Body Level Two</a:t>
            </a:r>
          </a:p>
          <a:p>
            <a:pPr lvl="2"/>
            <a:r>
              <a:t>Body Level Three</a:t>
            </a:r>
          </a:p>
          <a:p>
            <a:pPr lvl="3"/>
            <a:r>
              <a:t>Body Level Four</a:t>
            </a:r>
          </a:p>
          <a:p>
            <a:pPr lvl="4"/>
            <a:r>
              <a:t>Body Level Five</a:t>
            </a:r>
          </a:p>
        </p:txBody>
      </p:sp>
      <p:sp>
        <p:nvSpPr>
          <p:cNvPr id="38" name="Shape 38"/>
          <p:cNvSpPr/>
          <p:nvPr/>
        </p:nvSpPr>
        <p:spPr>
          <a:xfrm>
            <a:off x="0" y="1524000"/>
            <a:ext cx="9144000" cy="1143000"/>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39" name="Shape 39"/>
          <p:cNvSpPr/>
          <p:nvPr/>
        </p:nvSpPr>
        <p:spPr>
          <a:xfrm>
            <a:off x="0" y="1600200"/>
            <a:ext cx="1295400" cy="990600"/>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40" name="Shape 40"/>
          <p:cNvSpPr/>
          <p:nvPr/>
        </p:nvSpPr>
        <p:spPr>
          <a:xfrm>
            <a:off x="1371600" y="1600200"/>
            <a:ext cx="7772400" cy="990600"/>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41" name="Shape 41"/>
          <p:cNvSpPr>
            <a:spLocks noGrp="1"/>
          </p:cNvSpPr>
          <p:nvPr>
            <p:ph type="title"/>
          </p:nvPr>
        </p:nvSpPr>
        <p:spPr>
          <a:xfrm>
            <a:off x="1371600" y="1600200"/>
            <a:ext cx="7620000" cy="990600"/>
          </a:xfrm>
          <a:prstGeom prst="rect">
            <a:avLst/>
          </a:prstGeom>
        </p:spPr>
        <p:txBody>
          <a:bodyPr/>
          <a:lstStyle>
            <a:lvl1pPr>
              <a:defRPr>
                <a:solidFill>
                  <a:srgbClr val="FFFFFF"/>
                </a:solidFill>
              </a:defRPr>
            </a:lvl1pPr>
          </a:lstStyle>
          <a:p>
            <a:r>
              <a:t>Title Text</a:t>
            </a:r>
          </a:p>
        </p:txBody>
      </p:sp>
      <p:sp>
        <p:nvSpPr>
          <p:cNvPr id="42" name="Shape 42"/>
          <p:cNvSpPr>
            <a:spLocks noGrp="1"/>
          </p:cNvSpPr>
          <p:nvPr>
            <p:ph type="sldNum" sz="quarter" idx="2"/>
          </p:nvPr>
        </p:nvSpPr>
        <p:spPr>
          <a:xfrm>
            <a:off x="441147" y="1873569"/>
            <a:ext cx="413106" cy="459739"/>
          </a:xfrm>
          <a:prstGeom prst="rect">
            <a:avLst/>
          </a:prstGeom>
        </p:spPr>
        <p:txBody>
          <a:bodyPr>
            <a:spAutoFit/>
          </a:bodyPr>
          <a:lstStyle>
            <a:lvl1pPr>
              <a:defRPr sz="2400"/>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49" name="Shape 49"/>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50" name="Shape 50"/>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51" name="Shape 51"/>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52" name="Shape 52"/>
          <p:cNvSpPr>
            <a:spLocks noGrp="1"/>
          </p:cNvSpPr>
          <p:nvPr>
            <p:ph type="title"/>
          </p:nvPr>
        </p:nvSpPr>
        <p:spPr>
          <a:xfrm>
            <a:off x="609600" y="228600"/>
            <a:ext cx="8153400" cy="990600"/>
          </a:xfrm>
          <a:prstGeom prst="rect">
            <a:avLst/>
          </a:prstGeom>
        </p:spPr>
        <p:txBody>
          <a:bodyPr/>
          <a:lstStyle/>
          <a:p>
            <a:r>
              <a:t>Title Text</a:t>
            </a:r>
          </a:p>
        </p:txBody>
      </p:sp>
      <p:sp>
        <p:nvSpPr>
          <p:cNvPr id="53" name="Shape 53"/>
          <p:cNvSpPr>
            <a:spLocks noGrp="1"/>
          </p:cNvSpPr>
          <p:nvPr>
            <p:ph type="body" sz="half" idx="1"/>
          </p:nvPr>
        </p:nvSpPr>
        <p:spPr>
          <a:xfrm>
            <a:off x="609600" y="1589567"/>
            <a:ext cx="3886200" cy="4572002"/>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54" name="Shape 54"/>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61" name="Shape 61"/>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62" name="Shape 62"/>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63" name="Shape 63"/>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64" name="Shape 64"/>
          <p:cNvSpPr>
            <a:spLocks noGrp="1"/>
          </p:cNvSpPr>
          <p:nvPr>
            <p:ph type="title"/>
          </p:nvPr>
        </p:nvSpPr>
        <p:spPr>
          <a:xfrm>
            <a:off x="533400" y="273050"/>
            <a:ext cx="8153400" cy="869950"/>
          </a:xfrm>
          <a:prstGeom prst="rect">
            <a:avLst/>
          </a:prstGeom>
        </p:spPr>
        <p:txBody>
          <a:bodyPr/>
          <a:lstStyle/>
          <a:p>
            <a:r>
              <a:t>Title Text</a:t>
            </a:r>
          </a:p>
        </p:txBody>
      </p:sp>
      <p:sp>
        <p:nvSpPr>
          <p:cNvPr id="65" name="Shape 65"/>
          <p:cNvSpPr>
            <a:spLocks noGrp="1"/>
          </p:cNvSpPr>
          <p:nvPr>
            <p:ph type="body" sz="half" idx="1"/>
          </p:nvPr>
        </p:nvSpPr>
        <p:spPr>
          <a:xfrm>
            <a:off x="609600" y="2438400"/>
            <a:ext cx="3886200" cy="358140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66" name="Shape 66"/>
          <p:cNvSpPr>
            <a:spLocks noGrp="1"/>
          </p:cNvSpPr>
          <p:nvPr>
            <p:ph type="body" sz="quarter" idx="13"/>
          </p:nvPr>
        </p:nvSpPr>
        <p:spPr>
          <a:xfrm>
            <a:off x="609600" y="1752600"/>
            <a:ext cx="3886200" cy="640081"/>
          </a:xfrm>
          <a:prstGeom prst="rect">
            <a:avLst/>
          </a:prstGeom>
          <a:solidFill>
            <a:schemeClr val="accent2"/>
          </a:solidFill>
        </p:spPr>
        <p:txBody>
          <a:bodyPr anchor="ctr"/>
          <a:lstStyle/>
          <a:p>
            <a:endParaRPr/>
          </a:p>
        </p:txBody>
      </p:sp>
      <p:sp>
        <p:nvSpPr>
          <p:cNvPr id="67" name="Shape 67"/>
          <p:cNvSpPr>
            <a:spLocks noGrp="1"/>
          </p:cNvSpPr>
          <p:nvPr>
            <p:ph type="body" sz="quarter" idx="14"/>
          </p:nvPr>
        </p:nvSpPr>
        <p:spPr>
          <a:xfrm>
            <a:off x="4800600" y="1752600"/>
            <a:ext cx="3886200" cy="640081"/>
          </a:xfrm>
          <a:prstGeom prst="rect">
            <a:avLst/>
          </a:prstGeom>
          <a:solidFill>
            <a:schemeClr val="accent4"/>
          </a:solidFill>
        </p:spPr>
        <p:txBody>
          <a:bodyPr anchor="ctr"/>
          <a:lstStyle/>
          <a:p>
            <a:endParaRPr/>
          </a:p>
        </p:txBody>
      </p:sp>
      <p:sp>
        <p:nvSpPr>
          <p:cNvPr id="68" name="Shape 68"/>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sp>
        <p:nvSpPr>
          <p:cNvPr id="75" name="Shape 75"/>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76" name="Shape 76"/>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77" name="Shape 77"/>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78" name="Shape 78"/>
          <p:cNvSpPr>
            <a:spLocks noGrp="1"/>
          </p:cNvSpPr>
          <p:nvPr>
            <p:ph type="title"/>
          </p:nvPr>
        </p:nvSpPr>
        <p:spPr>
          <a:xfrm>
            <a:off x="609600" y="228600"/>
            <a:ext cx="8153400" cy="990600"/>
          </a:xfrm>
          <a:prstGeom prst="rect">
            <a:avLst/>
          </a:prstGeom>
        </p:spPr>
        <p:txBody>
          <a:bodyPr/>
          <a:lstStyle/>
          <a:p>
            <a:r>
              <a:t>Title Text</a:t>
            </a:r>
          </a:p>
        </p:txBody>
      </p:sp>
      <p:sp>
        <p:nvSpPr>
          <p:cNvPr id="79" name="Shape 79"/>
          <p:cNvSpPr/>
          <p:nvPr/>
        </p:nvSpPr>
        <p:spPr>
          <a:xfrm>
            <a:off x="-2" y="6488667"/>
            <a:ext cx="2304078" cy="3708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a:solidFill>
                  <a:schemeClr val="accent1"/>
                </a:solidFill>
              </a:defRPr>
            </a:lvl1pPr>
          </a:lstStyle>
          <a:p>
            <a:r>
              <a:t>Instructional Services</a:t>
            </a:r>
          </a:p>
        </p:txBody>
      </p:sp>
      <p:sp>
        <p:nvSpPr>
          <p:cNvPr id="80" name="Shape 80"/>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94" name="Shape 94"/>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95" name="Shape 95"/>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96" name="Shape 96"/>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97" name="Shape 97"/>
          <p:cNvSpPr>
            <a:spLocks noGrp="1"/>
          </p:cNvSpPr>
          <p:nvPr>
            <p:ph type="title"/>
          </p:nvPr>
        </p:nvSpPr>
        <p:spPr>
          <a:xfrm>
            <a:off x="609600" y="273050"/>
            <a:ext cx="8077200" cy="869950"/>
          </a:xfrm>
          <a:prstGeom prst="rect">
            <a:avLst/>
          </a:prstGeom>
        </p:spPr>
        <p:txBody>
          <a:bodyPr/>
          <a:lstStyle/>
          <a:p>
            <a:r>
              <a:t>Title Text</a:t>
            </a:r>
          </a:p>
        </p:txBody>
      </p:sp>
      <p:sp>
        <p:nvSpPr>
          <p:cNvPr id="98" name="Shape 98"/>
          <p:cNvSpPr>
            <a:spLocks noGrp="1"/>
          </p:cNvSpPr>
          <p:nvPr>
            <p:ph type="body" sz="quarter" idx="1"/>
          </p:nvPr>
        </p:nvSpPr>
        <p:spPr>
          <a:xfrm>
            <a:off x="609600" y="1752600"/>
            <a:ext cx="1600200" cy="4343400"/>
          </a:xfrm>
          <a:prstGeom prst="rect">
            <a:avLst/>
          </a:prstGeom>
          <a:solidFill>
            <a:schemeClr val="accent2"/>
          </a:solidFill>
          <a:ln w="50800" cap="sq">
            <a:solidFill>
              <a:schemeClr val="accent2"/>
            </a:solidFill>
            <a:miter lim="800000"/>
          </a:ln>
        </p:spPr>
        <p:txBody>
          <a:bodyPr lIns="91438" tIns="91438" rIns="91438" bIns="91438"/>
          <a:lstStyle>
            <a:lvl1pPr marL="0" indent="0">
              <a:spcBef>
                <a:spcPts val="1000"/>
              </a:spcBef>
              <a:buClrTx/>
              <a:buSzTx/>
              <a:buFontTx/>
              <a:buNone/>
              <a:defRPr sz="1800">
                <a:solidFill>
                  <a:srgbClr val="FFFFFF"/>
                </a:solidFill>
              </a:defRPr>
            </a:lvl1pPr>
            <a:lvl2pPr marL="0" indent="0">
              <a:spcBef>
                <a:spcPts val="1000"/>
              </a:spcBef>
              <a:buClrTx/>
              <a:buSzTx/>
              <a:buFontTx/>
              <a:buNone/>
              <a:defRPr sz="1800">
                <a:solidFill>
                  <a:srgbClr val="FFFFFF"/>
                </a:solidFill>
              </a:defRPr>
            </a:lvl2pPr>
            <a:lvl3pPr marL="0" indent="0">
              <a:spcBef>
                <a:spcPts val="1000"/>
              </a:spcBef>
              <a:buClrTx/>
              <a:buSzTx/>
              <a:buFontTx/>
              <a:buNone/>
              <a:defRPr sz="1800">
                <a:solidFill>
                  <a:srgbClr val="FFFFFF"/>
                </a:solidFill>
              </a:defRPr>
            </a:lvl3pPr>
            <a:lvl4pPr marL="0" indent="0">
              <a:spcBef>
                <a:spcPts val="1000"/>
              </a:spcBef>
              <a:buClrTx/>
              <a:buSzTx/>
              <a:buFontTx/>
              <a:buNone/>
              <a:defRPr sz="1800">
                <a:solidFill>
                  <a:srgbClr val="FFFFFF"/>
                </a:solidFill>
              </a:defRPr>
            </a:lvl4pPr>
            <a:lvl5pPr marL="0" indent="0">
              <a:spcBef>
                <a:spcPts val="1000"/>
              </a:spcBef>
              <a:buClrTx/>
              <a:buSzTx/>
              <a:buFontTx/>
              <a:buNone/>
              <a:defRPr sz="1800">
                <a:solidFill>
                  <a:srgbClr val="FFFFFF"/>
                </a:solidFill>
              </a:defRPr>
            </a:lvl5pPr>
          </a:lstStyle>
          <a:p>
            <a:r>
              <a:t>Body Level One</a:t>
            </a:r>
          </a:p>
          <a:p>
            <a:pPr lvl="1"/>
            <a:r>
              <a:t>Body Level Two</a:t>
            </a:r>
          </a:p>
          <a:p>
            <a:pPr lvl="2"/>
            <a:r>
              <a:t>Body Level Three</a:t>
            </a:r>
          </a:p>
          <a:p>
            <a:pPr lvl="3"/>
            <a:r>
              <a:t>Body Level Four</a:t>
            </a:r>
          </a:p>
          <a:p>
            <a:pPr lvl="4"/>
            <a:r>
              <a:t>Body Level Five</a:t>
            </a:r>
          </a:p>
        </p:txBody>
      </p:sp>
      <p:sp>
        <p:nvSpPr>
          <p:cNvPr id="99" name="Shape 99"/>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icture with Caption">
    <p:bg>
      <p:bgPr>
        <a:blipFill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106" name="Shape 106"/>
          <p:cNvSpPr>
            <a:spLocks noGrp="1"/>
          </p:cNvSpPr>
          <p:nvPr>
            <p:ph type="body" sz="quarter" idx="1"/>
          </p:nvPr>
        </p:nvSpPr>
        <p:spPr>
          <a:xfrm>
            <a:off x="1600200" y="5486400"/>
            <a:ext cx="7315200" cy="685800"/>
          </a:xfrm>
          <a:prstGeom prst="rect">
            <a:avLst/>
          </a:prstGeom>
        </p:spPr>
        <p:txBody>
          <a:bodyPr/>
          <a:lstStyle>
            <a:lvl1pPr marL="0" indent="0">
              <a:buClrTx/>
              <a:buSzTx/>
              <a:buFontTx/>
              <a:buNone/>
              <a:defRPr sz="1700"/>
            </a:lvl1pPr>
            <a:lvl2pPr marL="0" indent="0">
              <a:buClrTx/>
              <a:buSzTx/>
              <a:buFontTx/>
              <a:buNone/>
              <a:defRPr sz="1700"/>
            </a:lvl2pPr>
            <a:lvl3pPr marL="0" indent="0">
              <a:buClrTx/>
              <a:buSzTx/>
              <a:buFontTx/>
              <a:buNone/>
              <a:defRPr sz="1700"/>
            </a:lvl3pPr>
            <a:lvl4pPr marL="0" indent="0">
              <a:buClrTx/>
              <a:buSzTx/>
              <a:buFontTx/>
              <a:buNone/>
              <a:defRPr sz="1700"/>
            </a:lvl4pPr>
            <a:lvl5pPr marL="0" indent="0">
              <a:buClrTx/>
              <a:buSzTx/>
              <a:buFontTx/>
              <a:buNone/>
              <a:defRPr sz="1700"/>
            </a:lvl5pPr>
          </a:lstStyle>
          <a:p>
            <a:r>
              <a:t>Body Level One</a:t>
            </a:r>
          </a:p>
          <a:p>
            <a:pPr lvl="1"/>
            <a:r>
              <a:t>Body Level Two</a:t>
            </a:r>
          </a:p>
          <a:p>
            <a:pPr lvl="2"/>
            <a:r>
              <a:t>Body Level Three</a:t>
            </a:r>
          </a:p>
          <a:p>
            <a:pPr lvl="3"/>
            <a:r>
              <a:t>Body Level Four</a:t>
            </a:r>
          </a:p>
          <a:p>
            <a:pPr lvl="4"/>
            <a:r>
              <a:t>Body Level Five</a:t>
            </a:r>
          </a:p>
        </p:txBody>
      </p:sp>
      <p:sp>
        <p:nvSpPr>
          <p:cNvPr id="107" name="Shape 107"/>
          <p:cNvSpPr/>
          <p:nvPr/>
        </p:nvSpPr>
        <p:spPr>
          <a:xfrm>
            <a:off x="-9145" y="4572000"/>
            <a:ext cx="9144001" cy="886967"/>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08" name="Shape 108"/>
          <p:cNvSpPr/>
          <p:nvPr/>
        </p:nvSpPr>
        <p:spPr>
          <a:xfrm>
            <a:off x="-9145" y="4663440"/>
            <a:ext cx="1463042" cy="713234"/>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109" name="Shape 109"/>
          <p:cNvSpPr/>
          <p:nvPr/>
        </p:nvSpPr>
        <p:spPr>
          <a:xfrm>
            <a:off x="1545336" y="4654296"/>
            <a:ext cx="7598665" cy="713234"/>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110" name="Shape 110"/>
          <p:cNvSpPr>
            <a:spLocks noGrp="1"/>
          </p:cNvSpPr>
          <p:nvPr>
            <p:ph type="title"/>
          </p:nvPr>
        </p:nvSpPr>
        <p:spPr>
          <a:xfrm>
            <a:off x="1600200" y="4648200"/>
            <a:ext cx="7315200" cy="685800"/>
          </a:xfrm>
          <a:prstGeom prst="rect">
            <a:avLst/>
          </a:prstGeom>
        </p:spPr>
        <p:txBody>
          <a:bodyPr/>
          <a:lstStyle>
            <a:lvl1pPr>
              <a:defRPr sz="2800">
                <a:solidFill>
                  <a:srgbClr val="FFFFFF"/>
                </a:solidFill>
              </a:defRPr>
            </a:lvl1pPr>
          </a:lstStyle>
          <a:p>
            <a:r>
              <a:t>Title Text</a:t>
            </a:r>
          </a:p>
        </p:txBody>
      </p:sp>
      <p:sp>
        <p:nvSpPr>
          <p:cNvPr id="111" name="Shape 111"/>
          <p:cNvSpPr/>
          <p:nvPr/>
        </p:nvSpPr>
        <p:spPr>
          <a:xfrm>
            <a:off x="1447799" y="0"/>
            <a:ext cx="100587" cy="6867143"/>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12" name="Shape 112"/>
          <p:cNvSpPr>
            <a:spLocks noGrp="1"/>
          </p:cNvSpPr>
          <p:nvPr>
            <p:ph type="pic" idx="13"/>
          </p:nvPr>
        </p:nvSpPr>
        <p:spPr>
          <a:xfrm>
            <a:off x="1560574" y="0"/>
            <a:ext cx="7583426" cy="4568953"/>
          </a:xfrm>
          <a:prstGeom prst="rect">
            <a:avLst/>
          </a:prstGeom>
        </p:spPr>
        <p:txBody>
          <a:bodyPr lIns="91439" tIns="45719" rIns="91439" bIns="45719">
            <a:noAutofit/>
          </a:bodyPr>
          <a:lstStyle/>
          <a:p>
            <a:endParaRPr/>
          </a:p>
        </p:txBody>
      </p:sp>
      <p:sp>
        <p:nvSpPr>
          <p:cNvPr id="113" name="Shape 113"/>
          <p:cNvSpPr>
            <a:spLocks noGrp="1"/>
          </p:cNvSpPr>
          <p:nvPr>
            <p:ph type="sldNum" sz="quarter" idx="2"/>
          </p:nvPr>
        </p:nvSpPr>
        <p:spPr>
          <a:xfrm>
            <a:off x="491600" y="4731068"/>
            <a:ext cx="464600" cy="535939"/>
          </a:xfrm>
          <a:prstGeom prst="rect">
            <a:avLst/>
          </a:prstGeom>
        </p:spPr>
        <p:txBody>
          <a:bodyPr/>
          <a:lstStyle>
            <a:lvl1pPr>
              <a:defRPr sz="2800"/>
            </a:lvl1p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itle and Vertical Text">
    <p:spTree>
      <p:nvGrpSpPr>
        <p:cNvPr id="1" name=""/>
        <p:cNvGrpSpPr/>
        <p:nvPr/>
      </p:nvGrpSpPr>
      <p:grpSpPr>
        <a:xfrm>
          <a:off x="0" y="0"/>
          <a:ext cx="0" cy="0"/>
          <a:chOff x="0" y="0"/>
          <a:chExt cx="0" cy="0"/>
        </a:xfrm>
      </p:grpSpPr>
      <p:sp>
        <p:nvSpPr>
          <p:cNvPr id="120" name="Shape 120"/>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21" name="Shape 121"/>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122" name="Shape 122"/>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123" name="Shape 123"/>
          <p:cNvSpPr>
            <a:spLocks noGrp="1"/>
          </p:cNvSpPr>
          <p:nvPr>
            <p:ph type="title"/>
          </p:nvPr>
        </p:nvSpPr>
        <p:spPr>
          <a:xfrm>
            <a:off x="609600" y="228600"/>
            <a:ext cx="8153400" cy="990600"/>
          </a:xfrm>
          <a:prstGeom prst="rect">
            <a:avLst/>
          </a:prstGeom>
        </p:spPr>
        <p:txBody>
          <a:bodyPr/>
          <a:lstStyle/>
          <a:p>
            <a:r>
              <a:t>Title Text</a:t>
            </a:r>
          </a:p>
        </p:txBody>
      </p:sp>
      <p:sp>
        <p:nvSpPr>
          <p:cNvPr id="124" name="Shape 124"/>
          <p:cNvSpPr>
            <a:spLocks noGrp="1"/>
          </p:cNvSpPr>
          <p:nvPr>
            <p:ph type="body" idx="1"/>
          </p:nvPr>
        </p:nvSpPr>
        <p:spPr>
          <a:xfrm>
            <a:off x="612648" y="1600200"/>
            <a:ext cx="8153401" cy="4526280"/>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25" name="Shape 125"/>
          <p:cNvSpPr>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Vertical Title and Text">
    <p:spTree>
      <p:nvGrpSpPr>
        <p:cNvPr id="1" name=""/>
        <p:cNvGrpSpPr/>
        <p:nvPr/>
      </p:nvGrpSpPr>
      <p:grpSpPr>
        <a:xfrm>
          <a:off x="0" y="0"/>
          <a:ext cx="0" cy="0"/>
          <a:chOff x="0" y="0"/>
          <a:chExt cx="0" cy="0"/>
        </a:xfrm>
      </p:grpSpPr>
      <p:sp>
        <p:nvSpPr>
          <p:cNvPr id="132" name="Shape 132"/>
          <p:cNvSpPr>
            <a:spLocks noGrp="1"/>
          </p:cNvSpPr>
          <p:nvPr>
            <p:ph type="title"/>
          </p:nvPr>
        </p:nvSpPr>
        <p:spPr>
          <a:xfrm>
            <a:off x="6553200" y="609600"/>
            <a:ext cx="2057400" cy="5516563"/>
          </a:xfrm>
          <a:prstGeom prst="rect">
            <a:avLst/>
          </a:prstGeom>
        </p:spPr>
        <p:txBody>
          <a:bodyPr/>
          <a:lstStyle/>
          <a:p>
            <a:r>
              <a:t>Title Text</a:t>
            </a:r>
          </a:p>
        </p:txBody>
      </p:sp>
      <p:sp>
        <p:nvSpPr>
          <p:cNvPr id="133" name="Shape 133"/>
          <p:cNvSpPr>
            <a:spLocks noGrp="1"/>
          </p:cNvSpPr>
          <p:nvPr>
            <p:ph type="body" idx="1"/>
          </p:nvPr>
        </p:nvSpPr>
        <p:spPr>
          <a:xfrm>
            <a:off x="457200" y="609600"/>
            <a:ext cx="5562600" cy="5516565"/>
          </a:xfrm>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134" name="Shape 134"/>
          <p:cNvSpPr/>
          <p:nvPr/>
        </p:nvSpPr>
        <p:spPr>
          <a:xfrm>
            <a:off x="6096317" y="0"/>
            <a:ext cx="320042" cy="6858000"/>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35" name="Shape 135"/>
          <p:cNvSpPr/>
          <p:nvPr/>
        </p:nvSpPr>
        <p:spPr>
          <a:xfrm>
            <a:off x="6142037" y="609600"/>
            <a:ext cx="228602" cy="6248400"/>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136" name="Shape 136"/>
          <p:cNvSpPr/>
          <p:nvPr/>
        </p:nvSpPr>
        <p:spPr>
          <a:xfrm>
            <a:off x="6142037" y="0"/>
            <a:ext cx="228602" cy="533400"/>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137" name="Shape 137"/>
          <p:cNvSpPr>
            <a:spLocks noGrp="1"/>
          </p:cNvSpPr>
          <p:nvPr>
            <p:ph type="sldNum" sz="quarter" idx="2"/>
          </p:nvPr>
        </p:nvSpPr>
        <p:spPr>
          <a:xfrm rot="5400000">
            <a:off x="6114153" y="113031"/>
            <a:ext cx="284370" cy="307339"/>
          </a:xfrm>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1_Comparison">
    <p:spTree>
      <p:nvGrpSpPr>
        <p:cNvPr id="1" name=""/>
        <p:cNvGrpSpPr/>
        <p:nvPr/>
      </p:nvGrpSpPr>
      <p:grpSpPr>
        <a:xfrm>
          <a:off x="0" y="0"/>
          <a:ext cx="0" cy="0"/>
          <a:chOff x="0" y="0"/>
          <a:chExt cx="0" cy="0"/>
        </a:xfrm>
      </p:grpSpPr>
      <p:sp>
        <p:nvSpPr>
          <p:cNvPr id="144" name="Shape 144"/>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145" name="Shape 145"/>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146" name="Shape 146"/>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147" name="Shape 147"/>
          <p:cNvSpPr>
            <a:spLocks noGrp="1"/>
          </p:cNvSpPr>
          <p:nvPr>
            <p:ph type="title"/>
          </p:nvPr>
        </p:nvSpPr>
        <p:spPr>
          <a:xfrm>
            <a:off x="457200" y="156792"/>
            <a:ext cx="8350537" cy="1034767"/>
          </a:xfrm>
          <a:prstGeom prst="rect">
            <a:avLst/>
          </a:prstGeom>
        </p:spPr>
        <p:txBody>
          <a:bodyPr/>
          <a:lstStyle>
            <a:lvl1pPr>
              <a:defRPr sz="4000"/>
            </a:lvl1pPr>
          </a:lstStyle>
          <a:p>
            <a:r>
              <a:t>Title Text</a:t>
            </a:r>
          </a:p>
        </p:txBody>
      </p:sp>
      <p:sp>
        <p:nvSpPr>
          <p:cNvPr id="148" name="Shape 148"/>
          <p:cNvSpPr>
            <a:spLocks noGrp="1"/>
          </p:cNvSpPr>
          <p:nvPr>
            <p:ph type="body" sz="half" idx="1"/>
          </p:nvPr>
        </p:nvSpPr>
        <p:spPr>
          <a:xfrm>
            <a:off x="457200" y="1387967"/>
            <a:ext cx="3657600" cy="4738197"/>
          </a:xfrm>
          <a:prstGeom prst="rect">
            <a:avLst/>
          </a:prstGeom>
        </p:spPr>
        <p:txBody>
          <a:bodyPr/>
          <a:lstStyle>
            <a:lvl1pPr>
              <a:defRPr sz="2400"/>
            </a:lvl1pPr>
            <a:lvl2pPr marL="694944" indent="-329184">
              <a:defRPr sz="2400"/>
            </a:lvl2pPr>
            <a:lvl3pPr marL="990600" indent="-304800">
              <a:defRPr sz="2400"/>
            </a:lvl3pPr>
            <a:lvl4pPr marL="1485900" indent="-342900">
              <a:defRPr sz="2400"/>
            </a:lvl4pPr>
            <a:lvl5pPr marL="1943100" indent="-342900">
              <a:defRPr sz="2400"/>
            </a:lvl5pPr>
          </a:lstStyle>
          <a:p>
            <a:r>
              <a:t>Body Level One</a:t>
            </a:r>
          </a:p>
          <a:p>
            <a:pPr lvl="1"/>
            <a:r>
              <a:t>Body Level Two</a:t>
            </a:r>
          </a:p>
          <a:p>
            <a:pPr lvl="2"/>
            <a:r>
              <a:t>Body Level Three</a:t>
            </a:r>
          </a:p>
          <a:p>
            <a:pPr lvl="3"/>
            <a:r>
              <a:t>Body Level Four</a:t>
            </a:r>
          </a:p>
          <a:p>
            <a:pPr lvl="4"/>
            <a:r>
              <a:t>Body Level Five</a:t>
            </a:r>
          </a:p>
        </p:txBody>
      </p:sp>
      <p:sp>
        <p:nvSpPr>
          <p:cNvPr id="150" name="Shape 150"/>
          <p:cNvSpPr>
            <a:spLocks noGrp="1"/>
          </p:cNvSpPr>
          <p:nvPr>
            <p:ph type="sldNum" sz="quarter" idx="2"/>
          </p:nvPr>
        </p:nvSpPr>
        <p:spPr>
          <a:xfrm>
            <a:off x="6411015" y="6202681"/>
            <a:ext cx="284370" cy="307339"/>
          </a:xfrm>
          <a:prstGeom prst="rect">
            <a:avLst/>
          </a:prstGeom>
        </p:spPr>
        <p:txBody>
          <a:bodyPr/>
          <a:lstStyle/>
          <a:p>
            <a:fld id="{86CB4B4D-7CA3-9044-876B-883B54F8677D}" type="slidenum">
              <a:t>‹#›</a:t>
            </a:fld>
            <a:endParaRPr/>
          </a:p>
        </p:txBody>
      </p:sp>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p:nvPr/>
        </p:nvSpPr>
        <p:spPr>
          <a:xfrm>
            <a:off x="0" y="1234438"/>
            <a:ext cx="9144000" cy="320042"/>
          </a:xfrm>
          <a:prstGeom prst="rect">
            <a:avLst/>
          </a:prstGeom>
          <a:solidFill>
            <a:srgbClr val="FFFFFF"/>
          </a:solidFill>
          <a:ln w="12700">
            <a:miter lim="400000"/>
          </a:ln>
        </p:spPr>
        <p:txBody>
          <a:bodyPr lIns="45718" tIns="45718" rIns="45718" bIns="45718" anchor="ctr"/>
          <a:lstStyle/>
          <a:p>
            <a:pPr algn="ctr">
              <a:defRPr>
                <a:solidFill>
                  <a:srgbClr val="FFFFFF"/>
                </a:solidFill>
              </a:defRPr>
            </a:pPr>
            <a:endParaRPr/>
          </a:p>
        </p:txBody>
      </p:sp>
      <p:sp>
        <p:nvSpPr>
          <p:cNvPr id="3" name="Shape 3"/>
          <p:cNvSpPr/>
          <p:nvPr/>
        </p:nvSpPr>
        <p:spPr>
          <a:xfrm>
            <a:off x="0" y="1280160"/>
            <a:ext cx="533400" cy="228602"/>
          </a:xfrm>
          <a:prstGeom prst="rect">
            <a:avLst/>
          </a:prstGeom>
          <a:solidFill>
            <a:schemeClr val="accent2"/>
          </a:solidFill>
          <a:ln w="12700">
            <a:miter lim="400000"/>
          </a:ln>
        </p:spPr>
        <p:txBody>
          <a:bodyPr lIns="45718" tIns="45718" rIns="45718" bIns="45718" anchor="ctr"/>
          <a:lstStyle/>
          <a:p>
            <a:pPr algn="ctr">
              <a:defRPr>
                <a:solidFill>
                  <a:srgbClr val="FFFFFF"/>
                </a:solidFill>
              </a:defRPr>
            </a:pPr>
            <a:endParaRPr/>
          </a:p>
        </p:txBody>
      </p:sp>
      <p:sp>
        <p:nvSpPr>
          <p:cNvPr id="4" name="Shape 4"/>
          <p:cNvSpPr/>
          <p:nvPr/>
        </p:nvSpPr>
        <p:spPr>
          <a:xfrm>
            <a:off x="590550" y="1280160"/>
            <a:ext cx="8553450" cy="228602"/>
          </a:xfrm>
          <a:prstGeom prst="rect">
            <a:avLst/>
          </a:prstGeom>
          <a:solidFill>
            <a:schemeClr val="accent1"/>
          </a:solidFill>
          <a:ln w="12700">
            <a:miter lim="400000"/>
          </a:ln>
        </p:spPr>
        <p:txBody>
          <a:bodyPr lIns="45718" tIns="45718" rIns="45718" bIns="45718" anchor="ctr"/>
          <a:lstStyle/>
          <a:p>
            <a:pPr algn="ctr">
              <a:defRPr>
                <a:solidFill>
                  <a:srgbClr val="FFFFFF"/>
                </a:solidFill>
              </a:defRPr>
            </a:pPr>
            <a:endParaRPr/>
          </a:p>
        </p:txBody>
      </p:sp>
      <p:sp>
        <p:nvSpPr>
          <p:cNvPr id="6" name="Shape 6"/>
          <p:cNvSpPr>
            <a:spLocks noGrp="1"/>
          </p:cNvSpPr>
          <p:nvPr>
            <p:ph type="title"/>
          </p:nvPr>
        </p:nvSpPr>
        <p:spPr>
          <a:xfrm>
            <a:off x="612648" y="228600"/>
            <a:ext cx="8153401" cy="9906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a:bodyPr>
          <a:lstStyle/>
          <a:p>
            <a:r>
              <a:t>Title Text</a:t>
            </a:r>
          </a:p>
        </p:txBody>
      </p:sp>
      <p:sp>
        <p:nvSpPr>
          <p:cNvPr id="7" name="Shape 7"/>
          <p:cNvSpPr>
            <a:spLocks noGrp="1"/>
          </p:cNvSpPr>
          <p:nvPr>
            <p:ph type="body" idx="1"/>
          </p:nvPr>
        </p:nvSpPr>
        <p:spPr>
          <a:xfrm>
            <a:off x="612648" y="1600200"/>
            <a:ext cx="8153401" cy="449580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a:bodyPr>
          <a:lstStyle/>
          <a:p>
            <a:r>
              <a:t>Body Level One</a:t>
            </a:r>
          </a:p>
          <a:p>
            <a:pPr lvl="1"/>
            <a:r>
              <a:t>Body Level Two</a:t>
            </a:r>
          </a:p>
          <a:p>
            <a:pPr lvl="2"/>
            <a:r>
              <a:t>Body Level Three</a:t>
            </a:r>
          </a:p>
          <a:p>
            <a:pPr lvl="3"/>
            <a:r>
              <a:t>Body Level Four</a:t>
            </a:r>
          </a:p>
          <a:p>
            <a:pPr lvl="4"/>
            <a:r>
              <a:t>Body Level Five</a:t>
            </a:r>
          </a:p>
        </p:txBody>
      </p:sp>
      <p:sp>
        <p:nvSpPr>
          <p:cNvPr id="8" name="Shape 8"/>
          <p:cNvSpPr>
            <a:spLocks noGrp="1"/>
          </p:cNvSpPr>
          <p:nvPr>
            <p:ph type="sldNum" sz="quarter" idx="2"/>
          </p:nvPr>
        </p:nvSpPr>
        <p:spPr>
          <a:xfrm>
            <a:off x="124515" y="1240790"/>
            <a:ext cx="284370" cy="307339"/>
          </a:xfrm>
          <a:prstGeom prst="rect">
            <a:avLst/>
          </a:prstGeom>
          <a:ln w="12700">
            <a:miter lim="400000"/>
          </a:ln>
        </p:spPr>
        <p:txBody>
          <a:bodyPr wrap="none" lIns="45718" tIns="45718" rIns="45718" bIns="45718" anchor="ctr">
            <a:normAutofit/>
          </a:bodyPr>
          <a:lstStyle>
            <a:lvl1pPr algn="ctr">
              <a:defRPr sz="1400" b="1">
                <a:solidFill>
                  <a:srgbClr val="FFFFFF"/>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 id="2147483660" r:id="rId11"/>
  </p:sldLayoutIdLst>
  <p:transition xmlns:p14="http://schemas.microsoft.com/office/powerpoint/2010/main" spd="med"/>
  <p:txStyles>
    <p:titleStyle>
      <a:lvl1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1pPr>
      <a:lvl2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2pPr>
      <a:lvl3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3pPr>
      <a:lvl4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4pPr>
      <a:lvl5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5pPr>
      <a:lvl6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6pPr>
      <a:lvl7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7pPr>
      <a:lvl8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8pPr>
      <a:lvl9pPr marL="0" marR="0" indent="0" algn="l" defTabSz="914400" rtl="0" latinLnBrk="0">
        <a:lnSpc>
          <a:spcPct val="100000"/>
        </a:lnSpc>
        <a:spcBef>
          <a:spcPts val="0"/>
        </a:spcBef>
        <a:spcAft>
          <a:spcPts val="0"/>
        </a:spcAft>
        <a:buClrTx/>
        <a:buSzTx/>
        <a:buFontTx/>
        <a:buNone/>
        <a:tabLst/>
        <a:defRPr sz="4400" b="0" i="0" u="none" strike="noStrike" cap="none" spc="0" baseline="0">
          <a:ln>
            <a:noFill/>
          </a:ln>
          <a:solidFill>
            <a:srgbClr val="09213B"/>
          </a:solidFill>
          <a:uFillTx/>
          <a:latin typeface="+mj-lt"/>
          <a:ea typeface="+mj-ea"/>
          <a:cs typeface="+mj-cs"/>
          <a:sym typeface="Calibri"/>
        </a:defRPr>
      </a:lvl9pPr>
    </p:titleStyle>
    <p:bodyStyle>
      <a:lvl1pPr marL="320040" marR="0" indent="-320040" algn="l" defTabSz="914400" rtl="0" latinLnBrk="0">
        <a:lnSpc>
          <a:spcPct val="100000"/>
        </a:lnSpc>
        <a:spcBef>
          <a:spcPts val="700"/>
        </a:spcBef>
        <a:spcAft>
          <a:spcPts val="0"/>
        </a:spcAft>
        <a:buClr>
          <a:schemeClr val="accent2"/>
        </a:buClr>
        <a:buSzPct val="60000"/>
        <a:buFont typeface="Wingdings"/>
        <a:buChar char="◻"/>
        <a:tabLst/>
        <a:defRPr sz="2900" b="0" i="0" u="none" strike="noStrike" cap="none" spc="0" baseline="0">
          <a:ln>
            <a:noFill/>
          </a:ln>
          <a:solidFill>
            <a:srgbClr val="000000"/>
          </a:solidFill>
          <a:uFillTx/>
          <a:latin typeface="+mj-lt"/>
          <a:ea typeface="+mj-ea"/>
          <a:cs typeface="+mj-cs"/>
          <a:sym typeface="Calibri"/>
        </a:defRPr>
      </a:lvl1pPr>
      <a:lvl2pPr marL="671732" marR="0" indent="-305971" algn="l" defTabSz="914400" rtl="0" latinLnBrk="0">
        <a:lnSpc>
          <a:spcPct val="100000"/>
        </a:lnSpc>
        <a:spcBef>
          <a:spcPts val="700"/>
        </a:spcBef>
        <a:spcAft>
          <a:spcPts val="0"/>
        </a:spcAft>
        <a:buClr>
          <a:schemeClr val="accent2"/>
        </a:buClr>
        <a:buSzPct val="70000"/>
        <a:buFont typeface="Wingdings"/>
        <a:buChar char="◉"/>
        <a:tabLst/>
        <a:defRPr sz="2900" b="0" i="0" u="none" strike="noStrike" cap="none" spc="0" baseline="0">
          <a:ln>
            <a:noFill/>
          </a:ln>
          <a:solidFill>
            <a:srgbClr val="000000"/>
          </a:solidFill>
          <a:uFillTx/>
          <a:latin typeface="+mj-lt"/>
          <a:ea typeface="+mj-ea"/>
          <a:cs typeface="+mj-cs"/>
          <a:sym typeface="Calibri"/>
        </a:defRPr>
      </a:lvl2pPr>
      <a:lvl3pPr marL="974033" marR="0" indent="-288234" algn="l" defTabSz="914400" rtl="0" latinLnBrk="0">
        <a:lnSpc>
          <a:spcPct val="100000"/>
        </a:lnSpc>
        <a:spcBef>
          <a:spcPts val="700"/>
        </a:spcBef>
        <a:spcAft>
          <a:spcPts val="0"/>
        </a:spcAft>
        <a:buClr>
          <a:schemeClr val="accent2"/>
        </a:buClr>
        <a:buSzPct val="75000"/>
        <a:buFont typeface="Wingdings"/>
        <a:buChar char="■"/>
        <a:tabLst/>
        <a:defRPr sz="2900" b="0" i="0" u="none" strike="noStrike" cap="none" spc="0" baseline="0">
          <a:ln>
            <a:noFill/>
          </a:ln>
          <a:solidFill>
            <a:srgbClr val="000000"/>
          </a:solidFill>
          <a:uFillTx/>
          <a:latin typeface="+mj-lt"/>
          <a:ea typeface="+mj-ea"/>
          <a:cs typeface="+mj-cs"/>
          <a:sym typeface="Calibri"/>
        </a:defRPr>
      </a:lvl3pPr>
      <a:lvl4pPr marL="1474469" marR="0" indent="-331469" algn="l" defTabSz="914400" rtl="0" latinLnBrk="0">
        <a:lnSpc>
          <a:spcPct val="100000"/>
        </a:lnSpc>
        <a:spcBef>
          <a:spcPts val="700"/>
        </a:spcBef>
        <a:spcAft>
          <a:spcPts val="0"/>
        </a:spcAft>
        <a:buClr>
          <a:schemeClr val="accent2"/>
        </a:buClr>
        <a:buSzPct val="75000"/>
        <a:buFont typeface="Wingdings"/>
        <a:buChar char="■"/>
        <a:tabLst/>
        <a:defRPr sz="2900" b="0" i="0" u="none" strike="noStrike" cap="none" spc="0" baseline="0">
          <a:ln>
            <a:noFill/>
          </a:ln>
          <a:solidFill>
            <a:srgbClr val="000000"/>
          </a:solidFill>
          <a:uFillTx/>
          <a:latin typeface="+mj-lt"/>
          <a:ea typeface="+mj-ea"/>
          <a:cs typeface="+mj-cs"/>
          <a:sym typeface="Calibri"/>
        </a:defRPr>
      </a:lvl4pPr>
      <a:lvl5pPr marL="1931670" marR="0" indent="-331469" algn="l" defTabSz="914400" rtl="0" latinLnBrk="0">
        <a:lnSpc>
          <a:spcPct val="100000"/>
        </a:lnSpc>
        <a:spcBef>
          <a:spcPts val="700"/>
        </a:spcBef>
        <a:spcAft>
          <a:spcPts val="0"/>
        </a:spcAft>
        <a:buClr>
          <a:schemeClr val="accent2"/>
        </a:buClr>
        <a:buSzPct val="65000"/>
        <a:buFont typeface="Wingdings"/>
        <a:buChar char="■"/>
        <a:tabLst/>
        <a:defRPr sz="2900" b="0" i="0" u="none" strike="noStrike" cap="none" spc="0" baseline="0">
          <a:ln>
            <a:noFill/>
          </a:ln>
          <a:solidFill>
            <a:srgbClr val="000000"/>
          </a:solidFill>
          <a:uFillTx/>
          <a:latin typeface="+mj-lt"/>
          <a:ea typeface="+mj-ea"/>
          <a:cs typeface="+mj-cs"/>
          <a:sym typeface="Calibri"/>
        </a:defRPr>
      </a:lvl5pPr>
      <a:lvl6pPr marL="2242820"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6pPr>
      <a:lvl7pPr marL="2517138"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7pPr>
      <a:lvl8pPr marL="2791460"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8pPr>
      <a:lvl9pPr marL="3065778"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9pPr>
    </p:bodyStyle>
    <p:otherStyle>
      <a:lvl1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1pPr>
      <a:lvl2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2pPr>
      <a:lvl3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3pPr>
      <a:lvl4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4pPr>
      <a:lvl5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5pPr>
      <a:lvl6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6pPr>
      <a:lvl7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7pPr>
      <a:lvl8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8pPr>
      <a:lvl9pPr marL="0" marR="0" indent="0" algn="ctr" defTabSz="457200" rtl="0" latinLnBrk="0">
        <a:lnSpc>
          <a:spcPct val="100000"/>
        </a:lnSpc>
        <a:spcBef>
          <a:spcPts val="0"/>
        </a:spcBef>
        <a:spcAft>
          <a:spcPts val="0"/>
        </a:spcAft>
        <a:buClrTx/>
        <a:buSzTx/>
        <a:buFontTx/>
        <a:buNone/>
        <a:tabLst/>
        <a:defRPr sz="1400" b="1" i="0" u="none" strike="noStrike" cap="none" spc="0" baseline="0">
          <a:ln>
            <a:noFill/>
          </a:ln>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 name="Shape 159"/>
          <p:cNvSpPr>
            <a:spLocks noGrp="1"/>
          </p:cNvSpPr>
          <p:nvPr>
            <p:ph type="ctrTitle"/>
          </p:nvPr>
        </p:nvSpPr>
        <p:spPr>
          <a:xfrm>
            <a:off x="291630" y="3546592"/>
            <a:ext cx="8547570" cy="2320809"/>
          </a:xfrm>
          <a:prstGeom prst="rect">
            <a:avLst/>
          </a:prstGeom>
        </p:spPr>
        <p:txBody>
          <a:bodyPr/>
          <a:lstStyle/>
          <a:p>
            <a:r>
              <a:rPr dirty="0"/>
              <a:t>Rosemary School  </a:t>
            </a:r>
            <a:r>
              <a:rPr lang="en-US" dirty="0" smtClean="0"/>
              <a:t>Local Control &amp; Accountability Plan</a:t>
            </a:r>
            <a:endParaRPr dirty="0"/>
          </a:p>
        </p:txBody>
      </p:sp>
      <p:sp>
        <p:nvSpPr>
          <p:cNvPr id="160" name="Shape 160"/>
          <p:cNvSpPr>
            <a:spLocks noGrp="1"/>
          </p:cNvSpPr>
          <p:nvPr>
            <p:ph type="subTitle" sz="quarter" idx="1"/>
          </p:nvPr>
        </p:nvSpPr>
        <p:spPr>
          <a:xfrm>
            <a:off x="2362200" y="6050036"/>
            <a:ext cx="6705600" cy="685802"/>
          </a:xfrm>
          <a:prstGeom prst="rect">
            <a:avLst/>
          </a:prstGeom>
        </p:spPr>
        <p:txBody>
          <a:bodyPr/>
          <a:lstStyle/>
          <a:p>
            <a:pPr defTabSz="813816">
              <a:lnSpc>
                <a:spcPct val="80000"/>
              </a:lnSpc>
              <a:spcBef>
                <a:spcPts val="600"/>
              </a:spcBef>
              <a:defRPr sz="2100"/>
            </a:pPr>
            <a:r>
              <a:t>Instructional Services </a:t>
            </a:r>
            <a:br/>
            <a:r>
              <a:t>Governing Board Presentation</a:t>
            </a:r>
          </a:p>
        </p:txBody>
      </p:sp>
      <p:sp>
        <p:nvSpPr>
          <p:cNvPr id="161" name="Shape 161"/>
          <p:cNvSpPr/>
          <p:nvPr/>
        </p:nvSpPr>
        <p:spPr>
          <a:xfrm>
            <a:off x="76200" y="6213478"/>
            <a:ext cx="2057400" cy="396239"/>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spAutoFit/>
          </a:bodyPr>
          <a:lstStyle>
            <a:lvl1pPr algn="ctr">
              <a:defRPr sz="2000">
                <a:solidFill>
                  <a:srgbClr val="FFFFFF"/>
                </a:solidFill>
              </a:defRPr>
            </a:lvl1pPr>
          </a:lstStyle>
          <a:p>
            <a:r>
              <a:rPr lang="en-US" dirty="0" smtClean="0"/>
              <a:t>June 2</a:t>
            </a:r>
            <a:r>
              <a:rPr lang="en-US" dirty="0" smtClean="0"/>
              <a:t>, </a:t>
            </a:r>
            <a:r>
              <a:rPr lang="en-US" dirty="0" smtClean="0"/>
              <a:t>2016</a:t>
            </a:r>
            <a:endParaRPr dirty="0"/>
          </a:p>
        </p:txBody>
      </p:sp>
    </p:spTree>
  </p:cSld>
  <p:clrMapOvr>
    <a:masterClrMapping/>
  </p:clrMapOvr>
  <p:transition xmlns:p14="http://schemas.microsoft.com/office/powerpoint/2010/main" spd="med"/>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Shape 164"/>
          <p:cNvSpPr>
            <a:spLocks noGrp="1"/>
          </p:cNvSpPr>
          <p:nvPr>
            <p:ph type="title"/>
          </p:nvPr>
        </p:nvSpPr>
        <p:spPr>
          <a:xfrm>
            <a:off x="612648" y="228600"/>
            <a:ext cx="8153401" cy="990600"/>
          </a:xfrm>
          <a:prstGeom prst="rect">
            <a:avLst/>
          </a:prstGeom>
        </p:spPr>
        <p:txBody>
          <a:bodyPr>
            <a:normAutofit fontScale="90000"/>
          </a:bodyPr>
          <a:lstStyle/>
          <a:p>
            <a:pPr>
              <a:lnSpc>
                <a:spcPct val="90000"/>
              </a:lnSpc>
            </a:pPr>
            <a:r>
              <a:rPr dirty="0"/>
              <a:t>Rosemary School </a:t>
            </a:r>
            <a:r>
              <a:rPr lang="en-US" dirty="0" smtClean="0"/>
              <a:t>Instructional Leadership Team (</a:t>
            </a:r>
            <a:r>
              <a:rPr dirty="0" smtClean="0"/>
              <a:t>ILT</a:t>
            </a:r>
            <a:r>
              <a:rPr lang="en-US" dirty="0" smtClean="0"/>
              <a:t>)</a:t>
            </a:r>
            <a:r>
              <a:rPr dirty="0" smtClean="0"/>
              <a:t> </a:t>
            </a:r>
            <a:endParaRPr dirty="0"/>
          </a:p>
        </p:txBody>
      </p:sp>
      <p:sp>
        <p:nvSpPr>
          <p:cNvPr id="165" name="Shape 165"/>
          <p:cNvSpPr>
            <a:spLocks noGrp="1"/>
          </p:cNvSpPr>
          <p:nvPr>
            <p:ph type="body" idx="1"/>
          </p:nvPr>
        </p:nvSpPr>
        <p:spPr>
          <a:xfrm>
            <a:off x="986692" y="1600200"/>
            <a:ext cx="7952154" cy="4495800"/>
          </a:xfrm>
          <a:prstGeom prst="rect">
            <a:avLst/>
          </a:prstGeom>
        </p:spPr>
        <p:txBody>
          <a:bodyPr numCol="2" spcCol="407669">
            <a:normAutofit fontScale="92500"/>
          </a:bodyPr>
          <a:lstStyle/>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dirty="0"/>
          </a:p>
          <a:p>
            <a:pPr marL="282040" indent="-282040" defTabSz="886967">
              <a:spcBef>
                <a:spcPts val="600"/>
              </a:spcBef>
              <a:buClrTx/>
              <a:buSzPct val="100000"/>
              <a:buFontTx/>
              <a:buChar char="•"/>
              <a:defRPr sz="2800"/>
            </a:pPr>
            <a:endParaRPr lang="en-US" dirty="0" smtClean="0"/>
          </a:p>
          <a:p>
            <a:pPr marL="0" indent="0" defTabSz="886967">
              <a:spcBef>
                <a:spcPts val="600"/>
              </a:spcBef>
              <a:buClrTx/>
              <a:buSzPct val="100000"/>
              <a:buNone/>
              <a:defRPr sz="2800"/>
            </a:pPr>
            <a:endParaRPr dirty="0"/>
          </a:p>
          <a:p>
            <a:pPr marL="213960" indent="-213960" defTabSz="886967">
              <a:spcBef>
                <a:spcPts val="600"/>
              </a:spcBef>
              <a:buClrTx/>
              <a:buSzPct val="100000"/>
              <a:buFontTx/>
              <a:buChar char="•"/>
              <a:defRPr sz="2100"/>
            </a:pPr>
            <a:r>
              <a:rPr sz="2200" dirty="0"/>
              <a:t>Katie Salinas, Equity Coach,</a:t>
            </a:r>
          </a:p>
          <a:p>
            <a:pPr marL="213960" indent="-213960" defTabSz="886967">
              <a:spcBef>
                <a:spcPts val="600"/>
              </a:spcBef>
              <a:buClrTx/>
              <a:buSzPct val="100000"/>
              <a:buFontTx/>
              <a:buChar char="•"/>
              <a:defRPr sz="2100"/>
            </a:pPr>
            <a:r>
              <a:rPr sz="2200" dirty="0"/>
              <a:t>Michele Benedetti, Intervention Specialist,</a:t>
            </a:r>
          </a:p>
          <a:p>
            <a:pPr marL="213960" indent="-213960" defTabSz="886967">
              <a:spcBef>
                <a:spcPts val="600"/>
              </a:spcBef>
              <a:buClrTx/>
              <a:buSzPct val="100000"/>
              <a:buFontTx/>
              <a:buChar char="•"/>
              <a:defRPr sz="2100"/>
            </a:pPr>
            <a:r>
              <a:rPr sz="2200" dirty="0"/>
              <a:t> Roberta Martinez TK, </a:t>
            </a:r>
          </a:p>
          <a:p>
            <a:pPr marL="213960" indent="-213960" defTabSz="886967">
              <a:spcBef>
                <a:spcPts val="600"/>
              </a:spcBef>
              <a:buClrTx/>
              <a:buSzPct val="100000"/>
              <a:buFontTx/>
              <a:buChar char="•"/>
              <a:defRPr sz="2100"/>
            </a:pPr>
            <a:r>
              <a:rPr sz="2200" dirty="0"/>
              <a:t>Liza Mendes ELD Champion,</a:t>
            </a:r>
          </a:p>
          <a:p>
            <a:pPr marL="213960" indent="-213960" defTabSz="886967">
              <a:spcBef>
                <a:spcPts val="600"/>
              </a:spcBef>
              <a:buClrTx/>
              <a:buSzPct val="100000"/>
              <a:buFontTx/>
              <a:buChar char="•"/>
              <a:defRPr sz="2100"/>
            </a:pPr>
            <a:r>
              <a:rPr sz="2200" dirty="0"/>
              <a:t>Claudia Gallaher, 1st grade,</a:t>
            </a:r>
          </a:p>
          <a:p>
            <a:pPr marL="213960" indent="-213960" defTabSz="886967">
              <a:spcBef>
                <a:spcPts val="600"/>
              </a:spcBef>
              <a:buClrTx/>
              <a:buSzPct val="100000"/>
              <a:buFontTx/>
              <a:buChar char="•"/>
              <a:defRPr sz="2100"/>
            </a:pPr>
            <a:r>
              <a:rPr sz="2200" dirty="0"/>
              <a:t>Melissa Morales, 2nd grade,</a:t>
            </a:r>
          </a:p>
          <a:p>
            <a:pPr marL="213960" indent="-213960" defTabSz="886967">
              <a:spcBef>
                <a:spcPts val="600"/>
              </a:spcBef>
              <a:buClrTx/>
              <a:buSzPct val="100000"/>
              <a:buFontTx/>
              <a:buChar char="•"/>
              <a:defRPr sz="2100"/>
            </a:pPr>
            <a:r>
              <a:rPr sz="2200" dirty="0"/>
              <a:t>Julie Hart 3rd grade, </a:t>
            </a:r>
          </a:p>
          <a:p>
            <a:pPr marL="213960" indent="-213960" defTabSz="886967">
              <a:spcBef>
                <a:spcPts val="600"/>
              </a:spcBef>
              <a:buClrTx/>
              <a:buSzPct val="100000"/>
              <a:buFontTx/>
              <a:buChar char="•"/>
              <a:defRPr sz="2100"/>
            </a:pPr>
            <a:r>
              <a:rPr sz="2200" dirty="0"/>
              <a:t>Andrea Lawryk Tech Integration Coach, 4th grade,</a:t>
            </a:r>
          </a:p>
          <a:p>
            <a:pPr marL="204236" indent="-204236" defTabSz="886967">
              <a:spcBef>
                <a:spcPts val="600"/>
              </a:spcBef>
              <a:buClrTx/>
              <a:buSzPct val="100000"/>
              <a:buFontTx/>
              <a:buChar char="•"/>
              <a:defRPr sz="2000"/>
            </a:pPr>
            <a:r>
              <a:rPr dirty="0"/>
              <a:t>Brian Schmaedick, Principal</a:t>
            </a:r>
          </a:p>
        </p:txBody>
      </p:sp>
      <p:pic>
        <p:nvPicPr>
          <p:cNvPr id="2" name="Picture 1" descr="IMG_0995.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 y="1600200"/>
            <a:ext cx="4785934" cy="3945060"/>
          </a:xfrm>
          <a:prstGeom prst="rect">
            <a:avLst/>
          </a:prstGeom>
        </p:spPr>
      </p:pic>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Shape 168"/>
          <p:cNvSpPr>
            <a:spLocks noGrp="1"/>
          </p:cNvSpPr>
          <p:nvPr>
            <p:ph type="title"/>
          </p:nvPr>
        </p:nvSpPr>
        <p:spPr>
          <a:xfrm>
            <a:off x="692005" y="93291"/>
            <a:ext cx="8350540" cy="1034767"/>
          </a:xfrm>
          <a:prstGeom prst="rect">
            <a:avLst/>
          </a:prstGeom>
        </p:spPr>
        <p:txBody>
          <a:bodyPr/>
          <a:lstStyle/>
          <a:p>
            <a:r>
              <a:rPr dirty="0" smtClean="0"/>
              <a:t>Rosemary: Goal 1, Standards  </a:t>
            </a:r>
            <a:endParaRPr dirty="0"/>
          </a:p>
        </p:txBody>
      </p:sp>
      <p:sp>
        <p:nvSpPr>
          <p:cNvPr id="169" name="Shape 169"/>
          <p:cNvSpPr>
            <a:spLocks noGrp="1"/>
          </p:cNvSpPr>
          <p:nvPr>
            <p:ph type="body" sz="half" idx="1"/>
          </p:nvPr>
        </p:nvSpPr>
        <p:spPr>
          <a:xfrm>
            <a:off x="545120" y="1462998"/>
            <a:ext cx="4075725" cy="5395001"/>
          </a:xfrm>
          <a:prstGeom prst="rect">
            <a:avLst/>
          </a:prstGeom>
        </p:spPr>
        <p:txBody>
          <a:bodyPr>
            <a:noAutofit/>
          </a:bodyPr>
          <a:lstStyle/>
          <a:p>
            <a:pPr marL="0" indent="0">
              <a:buSzTx/>
              <a:buNone/>
            </a:pPr>
            <a:r>
              <a:rPr u="sng" dirty="0" smtClean="0"/>
              <a:t>Progress towards goal: </a:t>
            </a:r>
          </a:p>
          <a:p>
            <a:pPr marL="240631" indent="-240631">
              <a:buClrTx/>
              <a:buSzPct val="100000"/>
              <a:buFontTx/>
              <a:buChar char="•"/>
            </a:pPr>
            <a:r>
              <a:rPr sz="2200" dirty="0" smtClean="0"/>
              <a:t>Full school-wide commitment to P</a:t>
            </a:r>
            <a:r>
              <a:rPr lang="en-US" sz="2200" dirty="0" smtClean="0"/>
              <a:t>rofessional Learning Community (PLC)</a:t>
            </a:r>
            <a:r>
              <a:rPr sz="2200" dirty="0" smtClean="0"/>
              <a:t> process</a:t>
            </a:r>
          </a:p>
          <a:p>
            <a:pPr marL="240631" indent="-240631">
              <a:buClrTx/>
              <a:buSzPct val="100000"/>
              <a:buFontTx/>
              <a:buChar char="•"/>
            </a:pPr>
            <a:r>
              <a:rPr sz="2200" dirty="0" smtClean="0"/>
              <a:t>Weekly grade-level planning, grade-level PLC and planning days</a:t>
            </a:r>
          </a:p>
          <a:p>
            <a:pPr marL="240631" indent="-240631">
              <a:buClrTx/>
              <a:buSzPct val="100000"/>
              <a:buFontTx/>
              <a:buChar char="•"/>
            </a:pPr>
            <a:r>
              <a:rPr sz="2200" dirty="0" smtClean="0"/>
              <a:t>Integrated </a:t>
            </a:r>
            <a:r>
              <a:rPr lang="en-US" sz="2200" dirty="0" smtClean="0"/>
              <a:t>&amp; </a:t>
            </a:r>
            <a:r>
              <a:rPr sz="2200" dirty="0" smtClean="0"/>
              <a:t>Designated E</a:t>
            </a:r>
            <a:r>
              <a:rPr lang="en-US" sz="2200" dirty="0" smtClean="0"/>
              <a:t>nglish </a:t>
            </a:r>
            <a:r>
              <a:rPr sz="2200" dirty="0" smtClean="0"/>
              <a:t>L</a:t>
            </a:r>
            <a:r>
              <a:rPr lang="en-US" sz="2200" dirty="0" smtClean="0"/>
              <a:t>anguage </a:t>
            </a:r>
            <a:r>
              <a:rPr sz="2200" dirty="0" smtClean="0"/>
              <a:t>D</a:t>
            </a:r>
            <a:r>
              <a:rPr lang="en-US" sz="2200" dirty="0" smtClean="0"/>
              <a:t>ev.</a:t>
            </a:r>
            <a:r>
              <a:rPr sz="2200" dirty="0" smtClean="0"/>
              <a:t> P</a:t>
            </a:r>
            <a:r>
              <a:rPr lang="en-US" sz="2200" dirty="0" smtClean="0"/>
              <a:t>rof. </a:t>
            </a:r>
            <a:r>
              <a:rPr sz="2200" dirty="0" smtClean="0"/>
              <a:t>D</a:t>
            </a:r>
            <a:r>
              <a:rPr lang="en-US" sz="2200" dirty="0" smtClean="0"/>
              <a:t>ev.</a:t>
            </a:r>
            <a:endParaRPr sz="2200" dirty="0" smtClean="0"/>
          </a:p>
          <a:p>
            <a:pPr marL="240631" indent="-240631">
              <a:buClrTx/>
              <a:buSzPct val="100000"/>
              <a:buFontTx/>
              <a:buChar char="•"/>
            </a:pPr>
            <a:r>
              <a:rPr sz="2200" dirty="0" smtClean="0"/>
              <a:t>Writers’ Workshop P</a:t>
            </a:r>
            <a:r>
              <a:rPr lang="en-US" sz="2200" dirty="0" smtClean="0"/>
              <a:t>rof. Dev.</a:t>
            </a:r>
          </a:p>
          <a:p>
            <a:pPr marL="240631" indent="-240631">
              <a:buClrTx/>
              <a:buSzPct val="100000"/>
              <a:buFontTx/>
              <a:buChar char="•"/>
            </a:pPr>
            <a:r>
              <a:rPr lang="en-US" sz="2200" dirty="0" smtClean="0"/>
              <a:t>Regular classroom observations</a:t>
            </a:r>
            <a:endParaRPr sz="2200" dirty="0"/>
          </a:p>
        </p:txBody>
      </p:sp>
      <p:sp>
        <p:nvSpPr>
          <p:cNvPr id="170" name="Shape 170"/>
          <p:cNvSpPr/>
          <p:nvPr/>
        </p:nvSpPr>
        <p:spPr>
          <a:xfrm>
            <a:off x="5109307" y="1463000"/>
            <a:ext cx="3933238" cy="531887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a:bodyPr>
          <a:lstStyle/>
          <a:p>
            <a:pPr defTabSz="914400">
              <a:spcBef>
                <a:spcPts val="700"/>
              </a:spcBef>
              <a:defRPr sz="2400"/>
            </a:pPr>
            <a:r>
              <a:rPr u="sng" dirty="0"/>
              <a:t>Next Steps:</a:t>
            </a:r>
          </a:p>
          <a:p>
            <a:pPr marL="240631" indent="-240631" defTabSz="914400">
              <a:spcBef>
                <a:spcPts val="700"/>
              </a:spcBef>
              <a:buSzPct val="100000"/>
              <a:buChar char="•"/>
              <a:defRPr sz="2400"/>
            </a:pPr>
            <a:r>
              <a:rPr sz="2200" dirty="0"/>
              <a:t> Focused PD on </a:t>
            </a:r>
            <a:r>
              <a:rPr sz="2200" dirty="0" smtClean="0"/>
              <a:t>C</a:t>
            </a:r>
            <a:r>
              <a:rPr lang="en-US" sz="2200" dirty="0" smtClean="0"/>
              <a:t>ommon </a:t>
            </a:r>
            <a:r>
              <a:rPr sz="2200" dirty="0" smtClean="0"/>
              <a:t>C</a:t>
            </a:r>
            <a:r>
              <a:rPr lang="en-US" sz="2200" dirty="0" smtClean="0"/>
              <a:t>ore</a:t>
            </a:r>
            <a:r>
              <a:rPr sz="2200" dirty="0" smtClean="0"/>
              <a:t> </a:t>
            </a:r>
            <a:r>
              <a:rPr sz="2200" dirty="0"/>
              <a:t>standards and on developing </a:t>
            </a:r>
            <a:r>
              <a:rPr lang="en-US" sz="2200" dirty="0" smtClean="0"/>
              <a:t>s</a:t>
            </a:r>
            <a:r>
              <a:rPr sz="2200" dirty="0" smtClean="0"/>
              <a:t>tudent</a:t>
            </a:r>
            <a:r>
              <a:rPr lang="en-US" sz="2200" dirty="0" smtClean="0"/>
              <a:t>-</a:t>
            </a:r>
            <a:r>
              <a:rPr sz="2200" dirty="0" smtClean="0"/>
              <a:t>friendly </a:t>
            </a:r>
            <a:r>
              <a:rPr sz="2200" dirty="0"/>
              <a:t>learning </a:t>
            </a:r>
            <a:r>
              <a:rPr sz="2200" dirty="0" smtClean="0"/>
              <a:t>targets</a:t>
            </a:r>
            <a:endParaRPr sz="2200" dirty="0"/>
          </a:p>
          <a:p>
            <a:pPr marL="240631" indent="-240631" defTabSz="914400">
              <a:spcBef>
                <a:spcPts val="700"/>
              </a:spcBef>
              <a:buSzPct val="100000"/>
              <a:buChar char="•"/>
              <a:defRPr sz="2400"/>
            </a:pPr>
            <a:r>
              <a:rPr sz="2200" dirty="0"/>
              <a:t>Planning time to develop scope and sequence for new ELA curriculum and for </a:t>
            </a:r>
            <a:r>
              <a:rPr sz="2200" dirty="0" smtClean="0"/>
              <a:t>NGSS</a:t>
            </a:r>
            <a:endParaRPr sz="2200" dirty="0"/>
          </a:p>
          <a:p>
            <a:pPr marL="240631" indent="-240631" defTabSz="914400">
              <a:spcBef>
                <a:spcPts val="700"/>
              </a:spcBef>
              <a:buSzPct val="100000"/>
              <a:buChar char="•"/>
              <a:defRPr sz="2400"/>
            </a:pPr>
            <a:r>
              <a:rPr sz="2200" dirty="0"/>
              <a:t>Develop scope and sequence for STEAM Integration at all grade </a:t>
            </a:r>
            <a:r>
              <a:rPr sz="2200" dirty="0" smtClean="0"/>
              <a:t>levels</a:t>
            </a:r>
            <a:endParaRPr lang="en-US" sz="2200" dirty="0" smtClean="0"/>
          </a:p>
          <a:p>
            <a:pPr marL="240631" indent="-240631" defTabSz="914400">
              <a:spcBef>
                <a:spcPts val="700"/>
              </a:spcBef>
              <a:buSzPct val="100000"/>
              <a:buFontTx/>
              <a:buChar char="•"/>
              <a:defRPr sz="2400"/>
            </a:pPr>
            <a:r>
              <a:rPr lang="en-US" sz="2200" dirty="0" smtClean="0"/>
              <a:t>Involve teachers in instructional rounds</a:t>
            </a:r>
            <a:endParaRPr dirty="0"/>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Shape 175"/>
          <p:cNvSpPr>
            <a:spLocks noGrp="1"/>
          </p:cNvSpPr>
          <p:nvPr>
            <p:ph type="title"/>
          </p:nvPr>
        </p:nvSpPr>
        <p:spPr>
          <a:xfrm>
            <a:off x="457200" y="156791"/>
            <a:ext cx="8350537" cy="1034767"/>
          </a:xfrm>
          <a:prstGeom prst="rect">
            <a:avLst/>
          </a:prstGeom>
        </p:spPr>
        <p:txBody>
          <a:bodyPr/>
          <a:lstStyle/>
          <a:p>
            <a:r>
              <a:t>Rosemary: Goal 2, Achievement </a:t>
            </a:r>
          </a:p>
        </p:txBody>
      </p:sp>
      <p:sp>
        <p:nvSpPr>
          <p:cNvPr id="176" name="Shape 176"/>
          <p:cNvSpPr>
            <a:spLocks noGrp="1"/>
          </p:cNvSpPr>
          <p:nvPr>
            <p:ph type="body" sz="half" idx="1"/>
          </p:nvPr>
        </p:nvSpPr>
        <p:spPr>
          <a:xfrm>
            <a:off x="593970" y="1702224"/>
            <a:ext cx="3657600" cy="4962642"/>
          </a:xfrm>
          <a:prstGeom prst="rect">
            <a:avLst/>
          </a:prstGeom>
        </p:spPr>
        <p:txBody>
          <a:bodyPr>
            <a:normAutofit lnSpcReduction="10000"/>
          </a:bodyPr>
          <a:lstStyle/>
          <a:p>
            <a:pPr marL="0" indent="0" defTabSz="886967">
              <a:spcBef>
                <a:spcPts val="600"/>
              </a:spcBef>
              <a:buSzTx/>
              <a:buNone/>
              <a:defRPr sz="2300"/>
            </a:pPr>
            <a:r>
              <a:rPr u="sng" dirty="0"/>
              <a:t>Progress towards goal: </a:t>
            </a:r>
          </a:p>
          <a:p>
            <a:pPr marL="233411" indent="-233411" defTabSz="886967">
              <a:spcBef>
                <a:spcPts val="600"/>
              </a:spcBef>
              <a:buClrTx/>
              <a:buSzPct val="100000"/>
              <a:buFontTx/>
              <a:buChar char="•"/>
              <a:defRPr sz="2300"/>
            </a:pPr>
            <a:r>
              <a:rPr dirty="0"/>
              <a:t>Intensive intervention program targets both sides of RTI pyramid (academics and behavior) to support all students in meeting learning </a:t>
            </a:r>
            <a:r>
              <a:rPr dirty="0" smtClean="0"/>
              <a:t>targets</a:t>
            </a:r>
            <a:endParaRPr lang="en-US" dirty="0" smtClean="0"/>
          </a:p>
          <a:p>
            <a:pPr marL="233411" indent="-233411" defTabSz="886967">
              <a:spcBef>
                <a:spcPts val="600"/>
              </a:spcBef>
              <a:buClrTx/>
              <a:buSzPct val="100000"/>
              <a:buFontTx/>
              <a:buChar char="•"/>
              <a:defRPr sz="2300"/>
            </a:pPr>
            <a:r>
              <a:rPr lang="en-US" dirty="0" smtClean="0"/>
              <a:t>iReady indicates that we can expect to see larger gains in ELA on SBAC than math</a:t>
            </a:r>
          </a:p>
          <a:p>
            <a:pPr marL="233411" indent="-233411" defTabSz="886967">
              <a:spcBef>
                <a:spcPts val="600"/>
              </a:spcBef>
              <a:buClrTx/>
              <a:buSzPct val="100000"/>
              <a:buFontTx/>
              <a:buChar char="•"/>
              <a:defRPr sz="2300"/>
            </a:pPr>
            <a:r>
              <a:rPr lang="en-US" dirty="0" smtClean="0"/>
              <a:t>iReady reading data for  grades 1 &amp; 2 shows higher percentages of kids on level  </a:t>
            </a:r>
            <a:endParaRPr dirty="0"/>
          </a:p>
        </p:txBody>
      </p:sp>
      <p:sp>
        <p:nvSpPr>
          <p:cNvPr id="177" name="Shape 177"/>
          <p:cNvSpPr/>
          <p:nvPr/>
        </p:nvSpPr>
        <p:spPr>
          <a:xfrm>
            <a:off x="4917831" y="1702224"/>
            <a:ext cx="3657600" cy="467457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92500" lnSpcReduction="10000"/>
          </a:bodyPr>
          <a:lstStyle/>
          <a:p>
            <a:pPr defTabSz="914400">
              <a:spcBef>
                <a:spcPts val="700"/>
              </a:spcBef>
              <a:defRPr sz="2400"/>
            </a:pPr>
            <a:r>
              <a:rPr u="sng" dirty="0"/>
              <a:t>Next Steps: </a:t>
            </a:r>
          </a:p>
          <a:p>
            <a:pPr marL="240631" indent="-240631" defTabSz="914400">
              <a:spcBef>
                <a:spcPts val="700"/>
              </a:spcBef>
              <a:buSzPct val="100000"/>
              <a:buChar char="•"/>
              <a:defRPr sz="2400"/>
            </a:pPr>
            <a:r>
              <a:rPr lang="en-US" dirty="0" smtClean="0"/>
              <a:t>Develop school-wide and grade-level specific achievement goals </a:t>
            </a:r>
          </a:p>
          <a:p>
            <a:pPr marL="240631" indent="-240631" defTabSz="914400">
              <a:spcBef>
                <a:spcPts val="700"/>
              </a:spcBef>
              <a:buSzPct val="100000"/>
              <a:buChar char="•"/>
              <a:defRPr sz="2400"/>
            </a:pPr>
            <a:r>
              <a:rPr dirty="0" smtClean="0"/>
              <a:t>PD </a:t>
            </a:r>
            <a:r>
              <a:rPr dirty="0"/>
              <a:t>in developing student engaged assessments and rubrics to give students more investment </a:t>
            </a:r>
            <a:r>
              <a:rPr dirty="0" smtClean="0"/>
              <a:t>in</a:t>
            </a:r>
            <a:r>
              <a:rPr lang="en-US" dirty="0" smtClean="0"/>
              <a:t> </a:t>
            </a:r>
            <a:r>
              <a:rPr dirty="0" smtClean="0"/>
              <a:t>meeting </a:t>
            </a:r>
            <a:r>
              <a:rPr dirty="0"/>
              <a:t>learning </a:t>
            </a:r>
            <a:r>
              <a:rPr dirty="0" smtClean="0"/>
              <a:t>targets</a:t>
            </a:r>
            <a:endParaRPr lang="en-US" dirty="0" smtClean="0"/>
          </a:p>
          <a:p>
            <a:pPr marL="240631" indent="-240631" defTabSz="914400">
              <a:spcBef>
                <a:spcPts val="700"/>
              </a:spcBef>
              <a:buSzPct val="100000"/>
              <a:buFontTx/>
              <a:buChar char="•"/>
              <a:defRPr sz="2400"/>
            </a:pPr>
            <a:r>
              <a:rPr lang="en-US" dirty="0"/>
              <a:t>Increase capacity for intervention in math and make math our focus of </a:t>
            </a:r>
            <a:r>
              <a:rPr lang="en-US" dirty="0" smtClean="0"/>
              <a:t>PLCs</a:t>
            </a:r>
            <a:endParaRPr dirty="0"/>
          </a:p>
          <a:p>
            <a:pPr marL="240631" indent="-240631" defTabSz="914400">
              <a:spcBef>
                <a:spcPts val="700"/>
              </a:spcBef>
              <a:buSzPct val="100000"/>
              <a:buChar char="•"/>
              <a:defRPr sz="2400"/>
            </a:pPr>
            <a:r>
              <a:rPr dirty="0"/>
              <a:t>Identify </a:t>
            </a:r>
            <a:r>
              <a:rPr lang="en-US" dirty="0" smtClean="0"/>
              <a:t>or create</a:t>
            </a:r>
            <a:r>
              <a:rPr dirty="0" smtClean="0"/>
              <a:t> </a:t>
            </a:r>
            <a:r>
              <a:rPr dirty="0"/>
              <a:t>valuable formative assessments</a:t>
            </a:r>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 name="Shape 180"/>
          <p:cNvSpPr>
            <a:spLocks noGrp="1"/>
          </p:cNvSpPr>
          <p:nvPr>
            <p:ph type="title"/>
          </p:nvPr>
        </p:nvSpPr>
        <p:spPr>
          <a:xfrm>
            <a:off x="457200" y="156791"/>
            <a:ext cx="8350537" cy="1034767"/>
          </a:xfrm>
          <a:prstGeom prst="rect">
            <a:avLst/>
          </a:prstGeom>
        </p:spPr>
        <p:txBody>
          <a:bodyPr/>
          <a:lstStyle/>
          <a:p>
            <a:r>
              <a:t>Rosemary: Goal 3, Social/Emotional </a:t>
            </a:r>
          </a:p>
        </p:txBody>
      </p:sp>
      <p:sp>
        <p:nvSpPr>
          <p:cNvPr id="181" name="Shape 181"/>
          <p:cNvSpPr>
            <a:spLocks noGrp="1"/>
          </p:cNvSpPr>
          <p:nvPr>
            <p:ph type="body" sz="half" idx="1"/>
          </p:nvPr>
        </p:nvSpPr>
        <p:spPr>
          <a:xfrm>
            <a:off x="564661" y="1690814"/>
            <a:ext cx="3657600" cy="4738195"/>
          </a:xfrm>
          <a:prstGeom prst="rect">
            <a:avLst/>
          </a:prstGeom>
        </p:spPr>
        <p:txBody>
          <a:bodyPr>
            <a:normAutofit lnSpcReduction="10000"/>
          </a:bodyPr>
          <a:lstStyle/>
          <a:p>
            <a:pPr marL="0" indent="0" defTabSz="896111">
              <a:spcBef>
                <a:spcPts val="600"/>
              </a:spcBef>
              <a:buSzTx/>
              <a:buNone/>
              <a:defRPr sz="2300"/>
            </a:pPr>
            <a:r>
              <a:rPr u="sng" dirty="0"/>
              <a:t>Progress towards goal : </a:t>
            </a:r>
          </a:p>
          <a:p>
            <a:pPr marL="235817" indent="-235817" defTabSz="896111">
              <a:spcBef>
                <a:spcPts val="600"/>
              </a:spcBef>
              <a:buClrTx/>
              <a:buSzPct val="100000"/>
              <a:buFontTx/>
              <a:buChar char="•"/>
              <a:defRPr sz="2300"/>
            </a:pPr>
            <a:r>
              <a:rPr dirty="0" smtClean="0"/>
              <a:t>PD </a:t>
            </a:r>
            <a:r>
              <a:rPr dirty="0"/>
              <a:t>provided on managing extreme behaviors </a:t>
            </a:r>
          </a:p>
          <a:p>
            <a:pPr marL="235817" indent="-235817" defTabSz="896111">
              <a:spcBef>
                <a:spcPts val="600"/>
              </a:spcBef>
              <a:buClrTx/>
              <a:buSzPct val="100000"/>
              <a:buFontTx/>
              <a:buChar char="•"/>
              <a:defRPr sz="2300"/>
            </a:pPr>
            <a:r>
              <a:rPr dirty="0"/>
              <a:t>Playworks, Campus Supervisor, and District </a:t>
            </a:r>
            <a:r>
              <a:rPr dirty="0" smtClean="0"/>
              <a:t>staff </a:t>
            </a:r>
            <a:r>
              <a:rPr lang="en-US" dirty="0" smtClean="0"/>
              <a:t>support </a:t>
            </a:r>
            <a:r>
              <a:rPr dirty="0" smtClean="0"/>
              <a:t>Tier </a:t>
            </a:r>
            <a:r>
              <a:rPr dirty="0"/>
              <a:t>2 &amp; 3 </a:t>
            </a:r>
            <a:r>
              <a:rPr dirty="0" smtClean="0"/>
              <a:t>students</a:t>
            </a:r>
            <a:endParaRPr dirty="0"/>
          </a:p>
          <a:p>
            <a:pPr marL="235817" indent="-235817" defTabSz="896111">
              <a:spcBef>
                <a:spcPts val="600"/>
              </a:spcBef>
              <a:buClrTx/>
              <a:buSzPct val="100000"/>
              <a:buFontTx/>
              <a:buChar char="•"/>
              <a:defRPr sz="2300"/>
            </a:pPr>
            <a:r>
              <a:rPr dirty="0"/>
              <a:t>School-linked Services and MFTi collaborate closely with school </a:t>
            </a:r>
            <a:r>
              <a:rPr dirty="0" smtClean="0"/>
              <a:t>personnel</a:t>
            </a:r>
            <a:endParaRPr lang="en-US" dirty="0" smtClean="0"/>
          </a:p>
          <a:p>
            <a:pPr marL="235817" indent="-235817" defTabSz="896111">
              <a:spcBef>
                <a:spcPts val="600"/>
              </a:spcBef>
              <a:buClrTx/>
              <a:buSzPct val="100000"/>
              <a:buFontTx/>
              <a:buChar char="•"/>
              <a:defRPr sz="2300"/>
            </a:pPr>
            <a:r>
              <a:rPr lang="en-US" dirty="0" smtClean="0"/>
              <a:t>Development of School-wide Mission, Vision, and Values statements</a:t>
            </a:r>
            <a:endParaRPr dirty="0"/>
          </a:p>
        </p:txBody>
      </p:sp>
      <p:sp>
        <p:nvSpPr>
          <p:cNvPr id="182" name="Shape 182"/>
          <p:cNvSpPr/>
          <p:nvPr/>
        </p:nvSpPr>
        <p:spPr>
          <a:xfrm>
            <a:off x="4888522" y="1690814"/>
            <a:ext cx="3657600" cy="473819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lnSpcReduction="10000"/>
          </a:bodyPr>
          <a:lstStyle/>
          <a:p>
            <a:pPr defTabSz="914400">
              <a:spcBef>
                <a:spcPts val="700"/>
              </a:spcBef>
              <a:defRPr sz="2400"/>
            </a:pPr>
            <a:r>
              <a:rPr u="sng" dirty="0"/>
              <a:t>Next Steps:</a:t>
            </a:r>
          </a:p>
          <a:p>
            <a:pPr marL="240631" indent="-240631" defTabSz="914400">
              <a:spcBef>
                <a:spcPts val="700"/>
              </a:spcBef>
              <a:buSzPct val="100000"/>
              <a:buChar char="•"/>
              <a:defRPr sz="2400"/>
            </a:pPr>
            <a:r>
              <a:rPr dirty="0"/>
              <a:t>Employ Positive Behavior Interventions </a:t>
            </a:r>
            <a:r>
              <a:rPr dirty="0" smtClean="0"/>
              <a:t>and Support </a:t>
            </a:r>
            <a:r>
              <a:rPr dirty="0"/>
              <a:t>TOSA to facilitate model tiered </a:t>
            </a:r>
            <a:r>
              <a:rPr dirty="0" smtClean="0"/>
              <a:t>systems</a:t>
            </a:r>
            <a:endParaRPr dirty="0"/>
          </a:p>
          <a:p>
            <a:pPr marL="240631" indent="-240631" defTabSz="914400">
              <a:spcBef>
                <a:spcPts val="700"/>
              </a:spcBef>
              <a:buSzPct val="100000"/>
              <a:buChar char="•"/>
              <a:defRPr sz="2400"/>
            </a:pPr>
            <a:r>
              <a:rPr lang="en-US" dirty="0" smtClean="0"/>
              <a:t>School-wide community-building structure for every classroom (i.e. classroom meetings)</a:t>
            </a:r>
          </a:p>
          <a:p>
            <a:pPr marL="240631" indent="-240631" defTabSz="914400">
              <a:spcBef>
                <a:spcPts val="700"/>
              </a:spcBef>
              <a:buSzPct val="100000"/>
              <a:buChar char="•"/>
              <a:defRPr sz="2400"/>
            </a:pPr>
            <a:r>
              <a:rPr lang="en-US" dirty="0" smtClean="0"/>
              <a:t>Consistently celebrate small victories on the path to meeting our goals</a:t>
            </a:r>
          </a:p>
          <a:p>
            <a:pPr defTabSz="914400">
              <a:spcBef>
                <a:spcPts val="700"/>
              </a:spcBef>
              <a:buSzPct val="100000"/>
              <a:defRPr sz="2400"/>
            </a:pPr>
            <a:endParaRPr lang="en-US" dirty="0" smtClean="0"/>
          </a:p>
          <a:p>
            <a:pPr marL="240631" indent="-240631" defTabSz="914400">
              <a:spcBef>
                <a:spcPts val="700"/>
              </a:spcBef>
              <a:buSzPct val="100000"/>
              <a:buChar char="•"/>
              <a:defRPr sz="2400"/>
            </a:pPr>
            <a:endParaRPr lang="en-US" dirty="0" smtClean="0"/>
          </a:p>
          <a:p>
            <a:pPr marL="240631" indent="-240631" defTabSz="914400">
              <a:spcBef>
                <a:spcPts val="700"/>
              </a:spcBef>
              <a:buSzPct val="100000"/>
              <a:buChar char="•"/>
              <a:defRPr sz="2400"/>
            </a:pPr>
            <a:endParaRPr dirty="0"/>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Shape 184"/>
          <p:cNvSpPr>
            <a:spLocks noGrp="1"/>
          </p:cNvSpPr>
          <p:nvPr>
            <p:ph type="title"/>
          </p:nvPr>
        </p:nvSpPr>
        <p:spPr>
          <a:xfrm>
            <a:off x="457200" y="156791"/>
            <a:ext cx="8350537" cy="1034767"/>
          </a:xfrm>
          <a:prstGeom prst="rect">
            <a:avLst/>
          </a:prstGeom>
        </p:spPr>
        <p:txBody>
          <a:bodyPr/>
          <a:lstStyle/>
          <a:p>
            <a:r>
              <a:rPr lang="en-US" dirty="0" smtClean="0"/>
              <a:t>Rosemary</a:t>
            </a:r>
            <a:r>
              <a:rPr dirty="0" smtClean="0"/>
              <a:t>: </a:t>
            </a:r>
            <a:r>
              <a:rPr dirty="0"/>
              <a:t>Goal 4: Parent Engagement  </a:t>
            </a:r>
          </a:p>
        </p:txBody>
      </p:sp>
      <p:sp>
        <p:nvSpPr>
          <p:cNvPr id="185" name="Shape 185"/>
          <p:cNvSpPr>
            <a:spLocks noGrp="1"/>
          </p:cNvSpPr>
          <p:nvPr>
            <p:ph type="body" sz="half" idx="1"/>
          </p:nvPr>
        </p:nvSpPr>
        <p:spPr>
          <a:xfrm>
            <a:off x="593968" y="1651738"/>
            <a:ext cx="3870569" cy="4738195"/>
          </a:xfrm>
          <a:prstGeom prst="rect">
            <a:avLst/>
          </a:prstGeom>
        </p:spPr>
        <p:txBody>
          <a:bodyPr>
            <a:normAutofit/>
          </a:bodyPr>
          <a:lstStyle>
            <a:lvl1pPr marL="0" indent="0">
              <a:buSzTx/>
              <a:buNone/>
            </a:lvl1pPr>
          </a:lstStyle>
          <a:p>
            <a:r>
              <a:rPr u="sng" dirty="0"/>
              <a:t>Progress towards goal</a:t>
            </a:r>
            <a:r>
              <a:rPr dirty="0" smtClean="0"/>
              <a:t>:</a:t>
            </a:r>
            <a:endParaRPr lang="en-US" dirty="0" smtClean="0"/>
          </a:p>
          <a:p>
            <a:pPr marL="342900" indent="-342900">
              <a:buClrTx/>
              <a:buFont typeface="Arial"/>
              <a:buChar char="•"/>
            </a:pPr>
            <a:r>
              <a:rPr lang="en-US" dirty="0" smtClean="0">
                <a:solidFill>
                  <a:schemeClr val="tx1"/>
                </a:solidFill>
              </a:rPr>
              <a:t>School-linked Services Community Liaison is moving mountains</a:t>
            </a:r>
          </a:p>
          <a:p>
            <a:pPr marL="342900" indent="-342900">
              <a:buClrTx/>
              <a:buFont typeface="Arial"/>
              <a:buChar char="•"/>
            </a:pPr>
            <a:r>
              <a:rPr lang="en-US" dirty="0" smtClean="0">
                <a:solidFill>
                  <a:schemeClr val="tx1"/>
                </a:solidFill>
              </a:rPr>
              <a:t>More opportunities for parent education, involvement, and advocacy</a:t>
            </a:r>
          </a:p>
          <a:p>
            <a:pPr marL="342900" indent="-342900">
              <a:buClrTx/>
              <a:buFont typeface="Arial"/>
              <a:buChar char="•"/>
            </a:pPr>
            <a:r>
              <a:rPr lang="en-US" dirty="0" smtClean="0">
                <a:solidFill>
                  <a:schemeClr val="tx1"/>
                </a:solidFill>
              </a:rPr>
              <a:t>Campus Collaborative opens communication between parents and </a:t>
            </a:r>
            <a:r>
              <a:rPr lang="en-US" dirty="0" smtClean="0"/>
              <a:t>community agencies </a:t>
            </a:r>
            <a:r>
              <a:rPr dirty="0" smtClean="0"/>
              <a:t> </a:t>
            </a:r>
            <a:r>
              <a:rPr dirty="0"/>
              <a:t>	</a:t>
            </a:r>
          </a:p>
        </p:txBody>
      </p:sp>
      <p:sp>
        <p:nvSpPr>
          <p:cNvPr id="186" name="Shape 186"/>
          <p:cNvSpPr/>
          <p:nvPr/>
        </p:nvSpPr>
        <p:spPr>
          <a:xfrm>
            <a:off x="4741980" y="1651737"/>
            <a:ext cx="4025548" cy="4582912"/>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92500"/>
          </a:bodyPr>
          <a:lstStyle>
            <a:lvl1pPr defTabSz="914400">
              <a:spcBef>
                <a:spcPts val="700"/>
              </a:spcBef>
              <a:defRPr sz="2400"/>
            </a:lvl1pPr>
          </a:lstStyle>
          <a:p>
            <a:r>
              <a:rPr u="sng" dirty="0"/>
              <a:t>Next Steps</a:t>
            </a:r>
            <a:r>
              <a:rPr u="sng" dirty="0" smtClean="0"/>
              <a:t>:</a:t>
            </a:r>
            <a:endParaRPr lang="en-US" u="sng" dirty="0" smtClean="0"/>
          </a:p>
          <a:p>
            <a:pPr marL="342900" indent="-342900">
              <a:buFont typeface="Arial"/>
              <a:buChar char="•"/>
            </a:pPr>
            <a:r>
              <a:rPr lang="en-US" dirty="0" smtClean="0"/>
              <a:t>Move from involvement to leadership – Home/School Club</a:t>
            </a:r>
          </a:p>
          <a:p>
            <a:pPr marL="342900" indent="-342900">
              <a:buFont typeface="Arial"/>
              <a:buChar char="•"/>
            </a:pPr>
            <a:r>
              <a:rPr lang="en-US" dirty="0" smtClean="0"/>
              <a:t>Improve communication with families; digital as well as culturally conscious communication</a:t>
            </a:r>
          </a:p>
          <a:p>
            <a:pPr marL="342900" indent="-342900">
              <a:buFont typeface="Arial"/>
              <a:buChar char="•"/>
            </a:pPr>
            <a:r>
              <a:rPr lang="en-US" dirty="0" smtClean="0"/>
              <a:t>Continue to address needs identified through the Campus Collaborative process: extra-curricular activities, more library access, etc.</a:t>
            </a:r>
          </a:p>
          <a:p>
            <a:pPr marL="342900" indent="-342900">
              <a:buFont typeface="Arial"/>
              <a:buChar char="•"/>
            </a:pPr>
            <a:endParaRPr dirty="0"/>
          </a:p>
        </p:txBody>
      </p:sp>
    </p:spTree>
  </p:cSld>
  <p:clrMapOvr>
    <a:masterClrMapping/>
  </p:clrMapOvr>
  <p:transition xmlns:p14="http://schemas.microsoft.com/office/powerpoint/2010/main" spd="slow"/>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Text Placeholder 2"/>
          <p:cNvSpPr>
            <a:spLocks noGrp="1"/>
          </p:cNvSpPr>
          <p:nvPr>
            <p:ph type="body" sz="half" idx="1"/>
          </p:nvPr>
        </p:nvSpPr>
        <p:spPr>
          <a:xfrm>
            <a:off x="371231" y="1573582"/>
            <a:ext cx="3880338" cy="4738197"/>
          </a:xfrm>
        </p:spPr>
        <p:txBody>
          <a:bodyPr/>
          <a:lstStyle/>
          <a:p>
            <a:endParaRPr lang="en-US" dirty="0"/>
          </a:p>
        </p:txBody>
      </p:sp>
      <p:sp>
        <p:nvSpPr>
          <p:cNvPr id="8" name="Text Placeholder 2"/>
          <p:cNvSpPr>
            <a:spLocks noGrp="1"/>
          </p:cNvSpPr>
          <p:nvPr/>
        </p:nvSpPr>
        <p:spPr>
          <a:xfrm>
            <a:off x="4732215" y="1573582"/>
            <a:ext cx="3880338" cy="473819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a:bodyPr>
          <a:lstStyle>
            <a:lvl1pPr marL="320040" marR="0" indent="-320040" algn="l" defTabSz="914400" rtl="0" latinLnBrk="0">
              <a:lnSpc>
                <a:spcPct val="100000"/>
              </a:lnSpc>
              <a:spcBef>
                <a:spcPts val="700"/>
              </a:spcBef>
              <a:spcAft>
                <a:spcPts val="0"/>
              </a:spcAft>
              <a:buClr>
                <a:schemeClr val="accent2"/>
              </a:buClr>
              <a:buSzPct val="60000"/>
              <a:buFont typeface="Wingdings"/>
              <a:buChar char="◻"/>
              <a:tabLst/>
              <a:defRPr sz="2400" b="0" i="0" u="none" strike="noStrike" cap="none" spc="0" baseline="0">
                <a:ln>
                  <a:noFill/>
                </a:ln>
                <a:solidFill>
                  <a:srgbClr val="000000"/>
                </a:solidFill>
                <a:uFillTx/>
                <a:latin typeface="+mj-lt"/>
                <a:ea typeface="+mj-ea"/>
                <a:cs typeface="+mj-cs"/>
                <a:sym typeface="Calibri"/>
              </a:defRPr>
            </a:lvl1pPr>
            <a:lvl2pPr marL="694944" marR="0" indent="-329184" algn="l" defTabSz="914400" rtl="0" latinLnBrk="0">
              <a:lnSpc>
                <a:spcPct val="100000"/>
              </a:lnSpc>
              <a:spcBef>
                <a:spcPts val="700"/>
              </a:spcBef>
              <a:spcAft>
                <a:spcPts val="0"/>
              </a:spcAft>
              <a:buClr>
                <a:schemeClr val="accent2"/>
              </a:buClr>
              <a:buSzPct val="70000"/>
              <a:buFont typeface="Wingdings"/>
              <a:buChar char="◉"/>
              <a:tabLst/>
              <a:defRPr sz="2400" b="0" i="0" u="none" strike="noStrike" cap="none" spc="0" baseline="0">
                <a:ln>
                  <a:noFill/>
                </a:ln>
                <a:solidFill>
                  <a:srgbClr val="000000"/>
                </a:solidFill>
                <a:uFillTx/>
                <a:latin typeface="+mj-lt"/>
                <a:ea typeface="+mj-ea"/>
                <a:cs typeface="+mj-cs"/>
                <a:sym typeface="Calibri"/>
              </a:defRPr>
            </a:lvl2pPr>
            <a:lvl3pPr marL="990600" marR="0" indent="-304800" algn="l" defTabSz="914400" rtl="0" latinLnBrk="0">
              <a:lnSpc>
                <a:spcPct val="100000"/>
              </a:lnSpc>
              <a:spcBef>
                <a:spcPts val="700"/>
              </a:spcBef>
              <a:spcAft>
                <a:spcPts val="0"/>
              </a:spcAft>
              <a:buClr>
                <a:schemeClr val="accent2"/>
              </a:buClr>
              <a:buSzPct val="75000"/>
              <a:buFont typeface="Wingdings"/>
              <a:buChar char="■"/>
              <a:tabLst/>
              <a:defRPr sz="2400" b="0" i="0" u="none" strike="noStrike" cap="none" spc="0" baseline="0">
                <a:ln>
                  <a:noFill/>
                </a:ln>
                <a:solidFill>
                  <a:srgbClr val="000000"/>
                </a:solidFill>
                <a:uFillTx/>
                <a:latin typeface="+mj-lt"/>
                <a:ea typeface="+mj-ea"/>
                <a:cs typeface="+mj-cs"/>
                <a:sym typeface="Calibri"/>
              </a:defRPr>
            </a:lvl3pPr>
            <a:lvl4pPr marL="1485900" marR="0" indent="-342900" algn="l" defTabSz="914400" rtl="0" latinLnBrk="0">
              <a:lnSpc>
                <a:spcPct val="100000"/>
              </a:lnSpc>
              <a:spcBef>
                <a:spcPts val="700"/>
              </a:spcBef>
              <a:spcAft>
                <a:spcPts val="0"/>
              </a:spcAft>
              <a:buClr>
                <a:schemeClr val="accent2"/>
              </a:buClr>
              <a:buSzPct val="75000"/>
              <a:buFont typeface="Wingdings"/>
              <a:buChar char="■"/>
              <a:tabLst/>
              <a:defRPr sz="2400" b="0" i="0" u="none" strike="noStrike" cap="none" spc="0" baseline="0">
                <a:ln>
                  <a:noFill/>
                </a:ln>
                <a:solidFill>
                  <a:srgbClr val="000000"/>
                </a:solidFill>
                <a:uFillTx/>
                <a:latin typeface="+mj-lt"/>
                <a:ea typeface="+mj-ea"/>
                <a:cs typeface="+mj-cs"/>
                <a:sym typeface="Calibri"/>
              </a:defRPr>
            </a:lvl4pPr>
            <a:lvl5pPr marL="1943100" marR="0" indent="-342900" algn="l" defTabSz="914400" rtl="0" latinLnBrk="0">
              <a:lnSpc>
                <a:spcPct val="100000"/>
              </a:lnSpc>
              <a:spcBef>
                <a:spcPts val="700"/>
              </a:spcBef>
              <a:spcAft>
                <a:spcPts val="0"/>
              </a:spcAft>
              <a:buClr>
                <a:schemeClr val="accent2"/>
              </a:buClr>
              <a:buSzPct val="65000"/>
              <a:buFont typeface="Wingdings"/>
              <a:buChar char="■"/>
              <a:tabLst/>
              <a:defRPr sz="2400" b="0" i="0" u="none" strike="noStrike" cap="none" spc="0" baseline="0">
                <a:ln>
                  <a:noFill/>
                </a:ln>
                <a:solidFill>
                  <a:srgbClr val="000000"/>
                </a:solidFill>
                <a:uFillTx/>
                <a:latin typeface="+mj-lt"/>
                <a:ea typeface="+mj-ea"/>
                <a:cs typeface="+mj-cs"/>
                <a:sym typeface="Calibri"/>
              </a:defRPr>
            </a:lvl5pPr>
            <a:lvl6pPr marL="2242820"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6pPr>
            <a:lvl7pPr marL="2517138"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7pPr>
            <a:lvl8pPr marL="2791460"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8pPr>
            <a:lvl9pPr marL="3065778" marR="0" indent="-368300" algn="l" defTabSz="914400" rtl="0" latinLnBrk="0">
              <a:lnSpc>
                <a:spcPct val="100000"/>
              </a:lnSpc>
              <a:spcBef>
                <a:spcPts val="700"/>
              </a:spcBef>
              <a:spcAft>
                <a:spcPts val="0"/>
              </a:spcAft>
              <a:buClr>
                <a:schemeClr val="accent2"/>
              </a:buClr>
              <a:buSzPct val="100000"/>
              <a:buFont typeface="Wingdings"/>
              <a:buChar char="▪"/>
              <a:tabLst/>
              <a:defRPr sz="2900" b="0" i="0" u="none" strike="noStrike" cap="none" spc="0" baseline="0">
                <a:ln>
                  <a:noFill/>
                </a:ln>
                <a:solidFill>
                  <a:srgbClr val="000000"/>
                </a:solidFill>
                <a:uFillTx/>
                <a:latin typeface="+mj-lt"/>
                <a:ea typeface="+mj-ea"/>
                <a:cs typeface="+mj-cs"/>
                <a:sym typeface="Calibri"/>
              </a:defRPr>
            </a:lvl9pPr>
          </a:lstStyle>
          <a:p>
            <a:endParaRPr lang="en-US" dirty="0"/>
          </a:p>
        </p:txBody>
      </p:sp>
    </p:spTree>
    <p:extLst>
      <p:ext uri="{BB962C8B-B14F-4D97-AF65-F5344CB8AC3E}">
        <p14:creationId xmlns:p14="http://schemas.microsoft.com/office/powerpoint/2010/main" val="3911979608"/>
      </p:ext>
    </p:extLst>
  </p:cSld>
  <p:clrMapOvr>
    <a:masterClrMapping/>
  </p:clrMapOvr>
  <p:transition xmlns:p14="http://schemas.microsoft.com/office/powerpoint/2010/main" spd="med"/>
</p:sld>
</file>

<file path=ppt/theme/theme1.xml><?xml version="1.0" encoding="utf-8"?>
<a:theme xmlns:a="http://schemas.openxmlformats.org/drawingml/2006/main" name="Instruction master">
  <a:themeElements>
    <a:clrScheme name="Instruction master">
      <a:dk1>
        <a:srgbClr val="000000"/>
      </a:dk1>
      <a:lt1>
        <a:srgbClr val="FFFFFF"/>
      </a:lt1>
      <a:dk2>
        <a:srgbClr val="A7A7A7"/>
      </a:dk2>
      <a:lt2>
        <a:srgbClr val="535353"/>
      </a:lt2>
      <a:accent1>
        <a:srgbClr val="005294"/>
      </a:accent1>
      <a:accent2>
        <a:srgbClr val="F6BC1C"/>
      </a:accent2>
      <a:accent3>
        <a:srgbClr val="DC5A20"/>
      </a:accent3>
      <a:accent4>
        <a:srgbClr val="5CAC34"/>
      </a:accent4>
      <a:accent5>
        <a:srgbClr val="141313"/>
      </a:accent5>
      <a:accent6>
        <a:srgbClr val="808080"/>
      </a:accent6>
      <a:hlink>
        <a:srgbClr val="0000FF"/>
      </a:hlink>
      <a:folHlink>
        <a:srgbClr val="FF00FF"/>
      </a:folHlink>
    </a:clrScheme>
    <a:fontScheme name="Instruction master">
      <a:majorFont>
        <a:latin typeface="Calibri"/>
        <a:ea typeface="Calibri"/>
        <a:cs typeface="Calibri"/>
      </a:majorFont>
      <a:minorFont>
        <a:latin typeface="Helvetica"/>
        <a:ea typeface="Helvetica"/>
        <a:cs typeface="Helvetica"/>
      </a:minorFont>
    </a:fontScheme>
    <a:fmtScheme name="Instruction mast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30000" dir="5400000" rotWithShape="0">
            <a:srgbClr val="000000">
              <a:alpha val="4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30000" dir="5400000" rotWithShape="0">
            <a:srgbClr val="000000">
              <a:alpha val="4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Instruction master">
  <a:themeElements>
    <a:clrScheme name="Instruction master">
      <a:dk1>
        <a:srgbClr val="000000"/>
      </a:dk1>
      <a:lt1>
        <a:srgbClr val="FFFFFF"/>
      </a:lt1>
      <a:dk2>
        <a:srgbClr val="A7A7A7"/>
      </a:dk2>
      <a:lt2>
        <a:srgbClr val="535353"/>
      </a:lt2>
      <a:accent1>
        <a:srgbClr val="005294"/>
      </a:accent1>
      <a:accent2>
        <a:srgbClr val="F6BC1C"/>
      </a:accent2>
      <a:accent3>
        <a:srgbClr val="DC5A20"/>
      </a:accent3>
      <a:accent4>
        <a:srgbClr val="5CAC34"/>
      </a:accent4>
      <a:accent5>
        <a:srgbClr val="141313"/>
      </a:accent5>
      <a:accent6>
        <a:srgbClr val="808080"/>
      </a:accent6>
      <a:hlink>
        <a:srgbClr val="0000FF"/>
      </a:hlink>
      <a:folHlink>
        <a:srgbClr val="FF00FF"/>
      </a:folHlink>
    </a:clrScheme>
    <a:fontScheme name="Instruction master">
      <a:majorFont>
        <a:latin typeface="Calibri"/>
        <a:ea typeface="Calibri"/>
        <a:cs typeface="Calibri"/>
      </a:majorFont>
      <a:minorFont>
        <a:latin typeface="Helvetica"/>
        <a:ea typeface="Helvetica"/>
        <a:cs typeface="Helvetica"/>
      </a:minorFont>
    </a:fontScheme>
    <a:fmtScheme name="Instruction maste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30000" dir="5400000" rotWithShape="0">
            <a:srgbClr val="000000">
              <a:alpha val="45000"/>
            </a:srgbClr>
          </a:outerShdw>
        </a:effectLst>
        <a:sp3d/>
      </a:spPr>
      <a:bodyPr rot="0" spcFirstLastPara="1" vertOverflow="overflow" horzOverflow="overflow" vert="horz" wrap="square" lIns="45718" tIns="45718" rIns="45718" bIns="45718"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30000" dir="5400000" rotWithShape="0">
            <a:srgbClr val="000000">
              <a:alpha val="45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143</TotalTime>
  <Words>662</Words>
  <Application>Microsoft Macintosh PowerPoint</Application>
  <PresentationFormat>On-screen Show (4:3)</PresentationFormat>
  <Paragraphs>68</Paragraphs>
  <Slides>7</Slides>
  <Notes>4</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Instruction master</vt:lpstr>
      <vt:lpstr>Rosemary School  Local Control &amp; Accountability Plan</vt:lpstr>
      <vt:lpstr>Rosemary School Instructional Leadership Team (ILT) </vt:lpstr>
      <vt:lpstr>Rosemary: Goal 1, Standards  </vt:lpstr>
      <vt:lpstr>Rosemary: Goal 2, Achievement </vt:lpstr>
      <vt:lpstr>Rosemary: Goal 3, Social/Emotional </vt:lpstr>
      <vt:lpstr>Rosemary: Goal 4: Parent Engagement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Rosemary School  lcap presentation</dc:title>
  <cp:lastModifiedBy>Marla Sanchez</cp:lastModifiedBy>
  <cp:revision>25</cp:revision>
  <dcterms:modified xsi:type="dcterms:W3CDTF">2016-05-20T22:43:07Z</dcterms:modified>
</cp:coreProperties>
</file>