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2" r:id="rId3"/>
    <p:sldId id="257" r:id="rId4"/>
    <p:sldId id="259" r:id="rId5"/>
    <p:sldId id="258" r:id="rId6"/>
    <p:sldId id="279" r:id="rId7"/>
    <p:sldId id="261" r:id="rId8"/>
    <p:sldId id="268" r:id="rId9"/>
    <p:sldId id="263" r:id="rId10"/>
    <p:sldId id="280" r:id="rId11"/>
    <p:sldId id="277" r:id="rId12"/>
    <p:sldId id="270" r:id="rId13"/>
    <p:sldId id="267" r:id="rId14"/>
    <p:sldId id="278" r:id="rId15"/>
  </p:sldIdLst>
  <p:sldSz cx="9144000" cy="6858000" type="screen4x3"/>
  <p:notesSz cx="6881813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0452" autoAdjust="0"/>
    <p:restoredTop sz="94706" autoAdjust="0"/>
  </p:normalViewPr>
  <p:slideViewPr>
    <p:cSldViewPr>
      <p:cViewPr varScale="1">
        <p:scale>
          <a:sx n="84" d="100"/>
          <a:sy n="84" d="100"/>
        </p:scale>
        <p:origin x="-1243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CUSD-logo color-1.5inch.eps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6801" y="5523005"/>
            <a:ext cx="1397000" cy="12192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457200" y="6477000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294"/>
                </a:solidFill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457200" y="6477000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294"/>
                </a:solidFill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457200" y="6477000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294"/>
                </a:solidFill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457200" y="6477000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294"/>
                </a:solidFill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457200" y="6477000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294"/>
                </a:solidFill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457200" y="6477000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294"/>
                </a:solidFill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0"/>
            <a:ext cx="6167612" cy="5967983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457200" y="6477000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294"/>
                </a:solidFill>
              </a:defRPr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6138629" y="17640"/>
            <a:ext cx="30053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b="1" i="1" dirty="0" smtClean="0">
                <a:solidFill>
                  <a:schemeClr val="bg1"/>
                </a:solidFill>
                <a:latin typeface="Arial"/>
                <a:cs typeface="Arial"/>
              </a:rPr>
              <a:t>Administrative Services</a:t>
            </a:r>
            <a:endParaRPr lang="en-US" sz="1600" b="1" i="1" dirty="0">
              <a:solidFill>
                <a:schemeClr val="bg1"/>
              </a:solidFill>
              <a:latin typeface="Arial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Future Construction and bond financing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Governing </a:t>
            </a:r>
            <a:r>
              <a:rPr lang="en-US" dirty="0" smtClean="0"/>
              <a:t>Board </a:t>
            </a:r>
            <a:r>
              <a:rPr lang="en-US" dirty="0" smtClean="0"/>
              <a:t>Presentation</a:t>
            </a:r>
          </a:p>
          <a:p>
            <a:r>
              <a:rPr lang="en-US" dirty="0" smtClean="0"/>
              <a:t>December 10, 2015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3676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Projects Completed With Measure 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Central Kitchen</a:t>
            </a:r>
          </a:p>
          <a:p>
            <a:r>
              <a:rPr lang="en-US" dirty="0" smtClean="0"/>
              <a:t>3 Multiuse Rooms</a:t>
            </a:r>
            <a:endParaRPr lang="en-US" sz="1800" dirty="0" smtClean="0"/>
          </a:p>
          <a:p>
            <a:r>
              <a:rPr lang="en-US" dirty="0" smtClean="0"/>
              <a:t>5 Site Renovations</a:t>
            </a:r>
          </a:p>
          <a:p>
            <a:r>
              <a:rPr lang="en-US" dirty="0" smtClean="0"/>
              <a:t>6 Window Replacements Projects</a:t>
            </a:r>
          </a:p>
          <a:p>
            <a:r>
              <a:rPr lang="en-US" dirty="0" smtClean="0"/>
              <a:t>2 Roof Replacement/Solar </a:t>
            </a:r>
          </a:p>
          <a:p>
            <a:r>
              <a:rPr lang="en-US" dirty="0" smtClean="0"/>
              <a:t>Projectors Mounted in all Classrooms </a:t>
            </a:r>
            <a:r>
              <a:rPr lang="en-US" sz="1800" dirty="0" smtClean="0"/>
              <a:t>(95% completed)</a:t>
            </a:r>
          </a:p>
          <a:p>
            <a:r>
              <a:rPr lang="en-US" dirty="0" smtClean="0"/>
              <a:t>Classroom Furniture Replacement at 5 Schools</a:t>
            </a:r>
          </a:p>
          <a:p>
            <a:r>
              <a:rPr lang="en-US" dirty="0" smtClean="0"/>
              <a:t>Computers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566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Future Buildings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5400"/>
          </a:xfrm>
        </p:spPr>
        <p:txBody>
          <a:bodyPr>
            <a:normAutofit/>
          </a:bodyPr>
          <a:lstStyle/>
          <a:p>
            <a:r>
              <a:rPr lang="en-US" dirty="0" smtClean="0"/>
              <a:t>Rosemary</a:t>
            </a:r>
          </a:p>
          <a:p>
            <a:pPr lvl="2"/>
            <a:r>
              <a:rPr lang="en-US" sz="2000" dirty="0" smtClean="0"/>
              <a:t>2-Story Classroom Building</a:t>
            </a:r>
          </a:p>
          <a:p>
            <a:pPr lvl="4"/>
            <a:r>
              <a:rPr lang="en-US" sz="1600" dirty="0" smtClean="0"/>
              <a:t>5</a:t>
            </a:r>
            <a:r>
              <a:rPr lang="en-US" sz="1600" baseline="30000" dirty="0" smtClean="0"/>
              <a:t>th</a:t>
            </a:r>
            <a:r>
              <a:rPr lang="en-US" sz="1600" dirty="0" smtClean="0"/>
              <a:t> Grade Expansion</a:t>
            </a:r>
          </a:p>
          <a:p>
            <a:pPr lvl="4"/>
            <a:r>
              <a:rPr lang="en-US" sz="1600" dirty="0" smtClean="0"/>
              <a:t>Expanded Playgrounds</a:t>
            </a:r>
          </a:p>
          <a:p>
            <a:pPr lvl="4"/>
            <a:r>
              <a:rPr lang="en-US" sz="1600" dirty="0" smtClean="0"/>
              <a:t>Additional Parking</a:t>
            </a:r>
          </a:p>
          <a:p>
            <a:r>
              <a:rPr lang="en-US" dirty="0" smtClean="0"/>
              <a:t>Campbell Middle</a:t>
            </a:r>
          </a:p>
          <a:p>
            <a:pPr lvl="2"/>
            <a:r>
              <a:rPr lang="en-US" sz="2000" dirty="0" smtClean="0"/>
              <a:t>Event Center/Gym</a:t>
            </a:r>
          </a:p>
          <a:p>
            <a:pPr lvl="4"/>
            <a:r>
              <a:rPr lang="en-US" sz="1600" dirty="0" smtClean="0"/>
              <a:t>Events For All Students</a:t>
            </a:r>
          </a:p>
          <a:p>
            <a:pPr lvl="4"/>
            <a:r>
              <a:rPr lang="en-US" sz="1600" dirty="0" smtClean="0"/>
              <a:t>Additional Parking</a:t>
            </a:r>
          </a:p>
          <a:p>
            <a:pPr lvl="4"/>
            <a:r>
              <a:rPr lang="en-US" sz="1600" dirty="0" smtClean="0"/>
              <a:t>Improved Site Security</a:t>
            </a:r>
          </a:p>
          <a:p>
            <a:r>
              <a:rPr lang="en-US" dirty="0" smtClean="0"/>
              <a:t>Village</a:t>
            </a:r>
          </a:p>
          <a:p>
            <a:pPr lvl="2"/>
            <a:r>
              <a:rPr lang="en-US" sz="2000" dirty="0" smtClean="0"/>
              <a:t>2-Story Wing</a:t>
            </a:r>
          </a:p>
          <a:p>
            <a:pPr lvl="4"/>
            <a:r>
              <a:rPr lang="en-US" sz="1600" dirty="0" smtClean="0"/>
              <a:t>Multiuse Room</a:t>
            </a:r>
          </a:p>
          <a:p>
            <a:pPr lvl="4"/>
            <a:r>
              <a:rPr lang="en-US" sz="1600" dirty="0" smtClean="0"/>
              <a:t>Full Size Kindergarten Rooms</a:t>
            </a:r>
          </a:p>
          <a:p>
            <a:pPr lvl="4"/>
            <a:r>
              <a:rPr lang="en-US" sz="1600" dirty="0" smtClean="0"/>
              <a:t>Larger Teacher Lounge/Work Room</a:t>
            </a:r>
          </a:p>
          <a:p>
            <a:pPr lvl="2"/>
            <a:endParaRPr lang="en-US" dirty="0"/>
          </a:p>
          <a:p>
            <a:pPr lvl="2"/>
            <a:endParaRPr lang="en-US" dirty="0" smtClean="0"/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753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90600"/>
          </a:xfrm>
        </p:spPr>
        <p:txBody>
          <a:bodyPr/>
          <a:lstStyle/>
          <a:p>
            <a:r>
              <a:rPr lang="en-US" dirty="0" smtClean="0"/>
              <a:t>Village </a:t>
            </a:r>
            <a:r>
              <a:rPr lang="en-US" sz="2400" dirty="0" smtClean="0"/>
              <a:t>(Front)</a:t>
            </a:r>
            <a:endParaRPr lang="en-US" sz="24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6000" y="1219200"/>
            <a:ext cx="72136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1136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90600"/>
          </a:xfrm>
        </p:spPr>
        <p:txBody>
          <a:bodyPr/>
          <a:lstStyle/>
          <a:p>
            <a:r>
              <a:rPr lang="en-US" dirty="0" smtClean="0"/>
              <a:t>Village </a:t>
            </a:r>
            <a:r>
              <a:rPr lang="en-US" sz="2400" dirty="0" smtClean="0"/>
              <a:t>(Back)</a:t>
            </a:r>
            <a:endParaRPr lang="en-US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914" y="1752600"/>
            <a:ext cx="8864172" cy="425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5849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90600"/>
          </a:xfrm>
        </p:spPr>
        <p:txBody>
          <a:bodyPr/>
          <a:lstStyle/>
          <a:p>
            <a:r>
              <a:rPr lang="en-US" dirty="0" smtClean="0"/>
              <a:t>Village Site Map</a:t>
            </a:r>
            <a:endParaRPr lang="en-US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4800" y="1278363"/>
            <a:ext cx="8458200" cy="5471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689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90600"/>
          </a:xfrm>
        </p:spPr>
        <p:txBody>
          <a:bodyPr/>
          <a:lstStyle/>
          <a:p>
            <a:r>
              <a:rPr lang="en-US" dirty="0" smtClean="0"/>
              <a:t>Campbell Middle</a:t>
            </a:r>
            <a:endParaRPr lang="en-US" sz="24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400" y="1295400"/>
            <a:ext cx="7162800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1160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90600"/>
          </a:xfrm>
        </p:spPr>
        <p:txBody>
          <a:bodyPr/>
          <a:lstStyle/>
          <a:p>
            <a:r>
              <a:rPr lang="en-US" dirty="0" smtClean="0"/>
              <a:t>Campbell Middle Site Map</a:t>
            </a:r>
            <a:endParaRPr lang="en-US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873"/>
          <a:stretch/>
        </p:blipFill>
        <p:spPr bwMode="auto">
          <a:xfrm>
            <a:off x="457200" y="1066800"/>
            <a:ext cx="8031003" cy="563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97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90600"/>
          </a:xfrm>
        </p:spPr>
        <p:txBody>
          <a:bodyPr/>
          <a:lstStyle/>
          <a:p>
            <a:r>
              <a:rPr lang="en-US" dirty="0" smtClean="0"/>
              <a:t>Rosemary </a:t>
            </a:r>
            <a:r>
              <a:rPr lang="en-US" sz="2400" dirty="0" smtClean="0"/>
              <a:t>(Front)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0600" y="1219200"/>
            <a:ext cx="7162800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633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90600"/>
          </a:xfrm>
        </p:spPr>
        <p:txBody>
          <a:bodyPr/>
          <a:lstStyle/>
          <a:p>
            <a:r>
              <a:rPr lang="en-US" dirty="0" smtClean="0"/>
              <a:t>Rosemary </a:t>
            </a:r>
            <a:r>
              <a:rPr lang="en-US" sz="2400" dirty="0" smtClean="0"/>
              <a:t>(Back)</a:t>
            </a:r>
            <a:endParaRPr lang="en-US" sz="2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1524000"/>
            <a:ext cx="822960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33076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90600"/>
          </a:xfrm>
        </p:spPr>
        <p:txBody>
          <a:bodyPr/>
          <a:lstStyle/>
          <a:p>
            <a:r>
              <a:rPr lang="en-US" dirty="0" smtClean="0"/>
              <a:t>Rosemary Site Map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3400" y="1219200"/>
            <a:ext cx="8014996" cy="5307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305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33400"/>
            <a:ext cx="8229600" cy="990600"/>
          </a:xfrm>
        </p:spPr>
        <p:txBody>
          <a:bodyPr/>
          <a:lstStyle/>
          <a:p>
            <a:r>
              <a:rPr lang="en-US" dirty="0" smtClean="0"/>
              <a:t>Other Future Projects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8768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Site Renovation at Blackford, Capri, Forest Hill and Marshall Lane</a:t>
            </a:r>
          </a:p>
          <a:p>
            <a:r>
              <a:rPr lang="en-US" sz="2800" dirty="0" smtClean="0"/>
              <a:t>Multiuse Building(s)</a:t>
            </a:r>
          </a:p>
          <a:p>
            <a:r>
              <a:rPr lang="en-US" sz="2800" dirty="0" smtClean="0"/>
              <a:t>Payments on Loans; Solar and Central Kitchen</a:t>
            </a:r>
          </a:p>
          <a:p>
            <a:r>
              <a:rPr lang="en-US" sz="2800" dirty="0" smtClean="0"/>
              <a:t>Furniture Replacement</a:t>
            </a:r>
          </a:p>
          <a:p>
            <a:r>
              <a:rPr lang="en-US" sz="2800" dirty="0" smtClean="0"/>
              <a:t>Walking tracks at Sherman Oaks, Castlemont and </a:t>
            </a:r>
            <a:r>
              <a:rPr lang="en-US" sz="2800" dirty="0" err="1" smtClean="0"/>
              <a:t>Lynhaven</a:t>
            </a:r>
            <a:endParaRPr lang="en-US" sz="2800" dirty="0" smtClean="0"/>
          </a:p>
          <a:p>
            <a:r>
              <a:rPr lang="en-US" sz="2800" dirty="0" smtClean="0"/>
              <a:t>Outdoor Fitness Equipment for Monroe and Rolling Hills</a:t>
            </a:r>
          </a:p>
        </p:txBody>
      </p:sp>
    </p:spTree>
    <p:extLst>
      <p:ext uri="{BB962C8B-B14F-4D97-AF65-F5344CB8AC3E}">
        <p14:creationId xmlns:p14="http://schemas.microsoft.com/office/powerpoint/2010/main" val="319666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Bond Size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$12 per $100,000 of Assessed Valuation</a:t>
            </a:r>
          </a:p>
          <a:p>
            <a:pPr marL="0" indent="0">
              <a:buNone/>
            </a:pPr>
            <a:endParaRPr lang="en-US" sz="2800" dirty="0" smtClean="0"/>
          </a:p>
          <a:p>
            <a:r>
              <a:rPr lang="en-US" sz="2800" dirty="0" smtClean="0"/>
              <a:t>Raise our Current $55.20 Rate to $67.20</a:t>
            </a:r>
          </a:p>
          <a:p>
            <a:endParaRPr lang="en-US" sz="2800" dirty="0" smtClean="0"/>
          </a:p>
          <a:p>
            <a:r>
              <a:rPr lang="en-US" sz="2800" dirty="0" smtClean="0"/>
              <a:t>Average Rate for a Elementary Districts in </a:t>
            </a:r>
            <a:br>
              <a:rPr lang="en-US" sz="2800" dirty="0" smtClean="0"/>
            </a:br>
            <a:r>
              <a:rPr lang="en-US" sz="2800" dirty="0" smtClean="0"/>
              <a:t>Santa Clara County is $68</a:t>
            </a:r>
          </a:p>
          <a:p>
            <a:pPr marL="0" indent="0">
              <a:buNone/>
            </a:pPr>
            <a:endParaRPr lang="en-US" sz="2800" dirty="0" smtClean="0"/>
          </a:p>
          <a:p>
            <a:r>
              <a:rPr lang="en-US" sz="2800" dirty="0" smtClean="0"/>
              <a:t>Estimated $72 Million over 8 Years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3530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990600"/>
          </a:xfrm>
        </p:spPr>
        <p:txBody>
          <a:bodyPr/>
          <a:lstStyle/>
          <a:p>
            <a:r>
              <a:rPr lang="en-US" dirty="0" smtClean="0"/>
              <a:t>Timeline</a:t>
            </a:r>
            <a:endParaRPr 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627" b="17520"/>
          <a:stretch/>
        </p:blipFill>
        <p:spPr bwMode="auto">
          <a:xfrm>
            <a:off x="152927" y="1295400"/>
            <a:ext cx="8838146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725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1">
  <a:themeElements>
    <a:clrScheme name="CUSD logo colors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005294"/>
      </a:accent1>
      <a:accent2>
        <a:srgbClr val="F6BC1C"/>
      </a:accent2>
      <a:accent3>
        <a:srgbClr val="DC5A20"/>
      </a:accent3>
      <a:accent4>
        <a:srgbClr val="5CAC34"/>
      </a:accent4>
      <a:accent5>
        <a:srgbClr val="141313"/>
      </a:accent5>
      <a:accent6>
        <a:srgbClr val="808080"/>
      </a:accent6>
      <a:hlink>
        <a:srgbClr val="005294"/>
      </a:hlink>
      <a:folHlink>
        <a:srgbClr val="F6BC1C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785</TotalTime>
  <Words>188</Words>
  <Application>Microsoft Office PowerPoint</Application>
  <PresentationFormat>On-screen Show (4:3)</PresentationFormat>
  <Paragraphs>53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Theme1</vt:lpstr>
      <vt:lpstr>Future Construction and bond financing</vt:lpstr>
      <vt:lpstr>Projects Completed With Measure G</vt:lpstr>
      <vt:lpstr>Future Buildings</vt:lpstr>
      <vt:lpstr>Village (Front)</vt:lpstr>
      <vt:lpstr>Village (Back)</vt:lpstr>
      <vt:lpstr>Village Site Map</vt:lpstr>
      <vt:lpstr>Campbell Middle</vt:lpstr>
      <vt:lpstr>Campbell Middle Site Map</vt:lpstr>
      <vt:lpstr>Rosemary (Front)</vt:lpstr>
      <vt:lpstr>Rosemary (Back)</vt:lpstr>
      <vt:lpstr>Rosemary Site Map</vt:lpstr>
      <vt:lpstr>Other Future Projects</vt:lpstr>
      <vt:lpstr>Bond Size</vt:lpstr>
      <vt:lpstr>Timeline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Future Construction and bond financing</dc:title>
  <dc:creator>James Crawford</dc:creator>
  <cp:lastModifiedBy>Peg Tushak</cp:lastModifiedBy>
  <cp:revision>36</cp:revision>
  <cp:lastPrinted>2015-12-02T21:10:07Z</cp:lastPrinted>
  <dcterms:created xsi:type="dcterms:W3CDTF">2015-11-20T01:04:02Z</dcterms:created>
  <dcterms:modified xsi:type="dcterms:W3CDTF">2015-12-03T17:58:14Z</dcterms:modified>
</cp:coreProperties>
</file>