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50" r:id="rId6"/>
  </p:sldMasterIdLst>
  <p:notesMasterIdLst>
    <p:notesMasterId r:id="rId26"/>
  </p:notesMasterIdLst>
  <p:handoutMasterIdLst>
    <p:handoutMasterId r:id="rId27"/>
  </p:handoutMasterIdLst>
  <p:sldIdLst>
    <p:sldId id="256" r:id="rId7"/>
    <p:sldId id="302" r:id="rId8"/>
    <p:sldId id="352" r:id="rId9"/>
    <p:sldId id="257" r:id="rId10"/>
    <p:sldId id="366" r:id="rId11"/>
    <p:sldId id="313" r:id="rId12"/>
    <p:sldId id="343" r:id="rId13"/>
    <p:sldId id="385" r:id="rId14"/>
    <p:sldId id="353" r:id="rId15"/>
    <p:sldId id="354" r:id="rId16"/>
    <p:sldId id="355" r:id="rId17"/>
    <p:sldId id="356" r:id="rId18"/>
    <p:sldId id="357" r:id="rId19"/>
    <p:sldId id="368" r:id="rId20"/>
    <p:sldId id="372" r:id="rId21"/>
    <p:sldId id="376" r:id="rId22"/>
    <p:sldId id="382" r:id="rId23"/>
    <p:sldId id="383" r:id="rId24"/>
    <p:sldId id="304" r:id="rId25"/>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EEFE"/>
    <a:srgbClr val="96EAFE"/>
    <a:srgbClr val="7C5989"/>
    <a:srgbClr val="000066"/>
    <a:srgbClr val="4D6B89"/>
    <a:srgbClr val="384E64"/>
    <a:srgbClr val="274E75"/>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6" autoAdjust="0"/>
    <p:restoredTop sz="86388" autoAdjust="0"/>
  </p:normalViewPr>
  <p:slideViewPr>
    <p:cSldViewPr>
      <p:cViewPr varScale="1">
        <p:scale>
          <a:sx n="66" d="100"/>
          <a:sy n="66" d="100"/>
        </p:scale>
        <p:origin x="1386" y="78"/>
      </p:cViewPr>
      <p:guideLst>
        <p:guide orient="horz" pos="2160"/>
        <p:guide pos="2880"/>
      </p:guideLst>
    </p:cSldViewPr>
  </p:slideViewPr>
  <p:outlineViewPr>
    <p:cViewPr>
      <p:scale>
        <a:sx n="33" d="100"/>
        <a:sy n="33" d="100"/>
      </p:scale>
      <p:origin x="0" y="-288"/>
    </p:cViewPr>
  </p:outlineViewPr>
  <p:notesTextViewPr>
    <p:cViewPr>
      <p:scale>
        <a:sx n="100" d="100"/>
        <a:sy n="100" d="100"/>
      </p:scale>
      <p:origin x="0" y="0"/>
    </p:cViewPr>
  </p:notesTextViewPr>
  <p:sorterViewPr>
    <p:cViewPr>
      <p:scale>
        <a:sx n="130" d="100"/>
        <a:sy n="13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5665" tIns="47832" rIns="95665" bIns="47832" rtlCol="0"/>
          <a:lstStyle>
            <a:lvl1pPr algn="l">
              <a:defRPr sz="1300"/>
            </a:lvl1pPr>
          </a:lstStyle>
          <a:p>
            <a:pPr>
              <a:defRPr/>
            </a:pPr>
            <a:endParaRPr lang="en-US"/>
          </a:p>
        </p:txBody>
      </p:sp>
      <p:sp>
        <p:nvSpPr>
          <p:cNvPr id="3" name="Date Placeholder 2"/>
          <p:cNvSpPr>
            <a:spLocks noGrp="1"/>
          </p:cNvSpPr>
          <p:nvPr>
            <p:ph type="dt" sz="quarter" idx="1"/>
          </p:nvPr>
        </p:nvSpPr>
        <p:spPr>
          <a:xfrm>
            <a:off x="4143375" y="0"/>
            <a:ext cx="3170238" cy="481013"/>
          </a:xfrm>
          <a:prstGeom prst="rect">
            <a:avLst/>
          </a:prstGeom>
        </p:spPr>
        <p:txBody>
          <a:bodyPr vert="horz" lIns="95665" tIns="47832" rIns="95665" bIns="47832" rtlCol="0"/>
          <a:lstStyle>
            <a:lvl1pPr algn="r">
              <a:defRPr sz="1300"/>
            </a:lvl1pPr>
          </a:lstStyle>
          <a:p>
            <a:pPr>
              <a:defRPr/>
            </a:pPr>
            <a:fld id="{250989D3-3F09-4851-A4AF-C16E519D03DA}" type="datetimeFigureOut">
              <a:rPr lang="en-US"/>
              <a:pPr>
                <a:defRPr/>
              </a:pPr>
              <a:t>6/9/2017</a:t>
            </a:fld>
            <a:endParaRPr lang="en-US"/>
          </a:p>
        </p:txBody>
      </p:sp>
      <p:sp>
        <p:nvSpPr>
          <p:cNvPr id="4" name="Footer Placeholder 3"/>
          <p:cNvSpPr>
            <a:spLocks noGrp="1"/>
          </p:cNvSpPr>
          <p:nvPr>
            <p:ph type="ftr" sz="quarter" idx="2"/>
          </p:nvPr>
        </p:nvSpPr>
        <p:spPr>
          <a:xfrm>
            <a:off x="0" y="9118600"/>
            <a:ext cx="3170238" cy="481013"/>
          </a:xfrm>
          <a:prstGeom prst="rect">
            <a:avLst/>
          </a:prstGeom>
        </p:spPr>
        <p:txBody>
          <a:bodyPr vert="horz" lIns="95665" tIns="47832" rIns="95665" bIns="47832" rtlCol="0" anchor="b"/>
          <a:lstStyle>
            <a:lvl1pPr algn="l">
              <a:defRPr sz="1300"/>
            </a:lvl1pPr>
          </a:lstStyle>
          <a:p>
            <a:pPr>
              <a:defRPr/>
            </a:pPr>
            <a:endParaRPr lang="en-US"/>
          </a:p>
        </p:txBody>
      </p:sp>
      <p:sp>
        <p:nvSpPr>
          <p:cNvPr id="5" name="Slide Number Placeholder 4"/>
          <p:cNvSpPr>
            <a:spLocks noGrp="1"/>
          </p:cNvSpPr>
          <p:nvPr>
            <p:ph type="sldNum" sz="quarter" idx="3"/>
          </p:nvPr>
        </p:nvSpPr>
        <p:spPr>
          <a:xfrm>
            <a:off x="4143375" y="9118600"/>
            <a:ext cx="3170238" cy="481013"/>
          </a:xfrm>
          <a:prstGeom prst="rect">
            <a:avLst/>
          </a:prstGeom>
        </p:spPr>
        <p:txBody>
          <a:bodyPr vert="horz" wrap="square" lIns="95665" tIns="47832" rIns="95665" bIns="47832" numCol="1" anchor="b" anchorCtr="0" compatLnSpc="1">
            <a:prstTxWarp prst="textNoShape">
              <a:avLst/>
            </a:prstTxWarp>
          </a:bodyPr>
          <a:lstStyle>
            <a:lvl1pPr algn="r">
              <a:defRPr sz="1300"/>
            </a:lvl1pPr>
          </a:lstStyle>
          <a:p>
            <a:fld id="{217B982C-3FE8-40E7-9746-4681AE10DA67}" type="slidenum">
              <a:rPr lang="en-US" altLang="en-US"/>
              <a:pPr/>
              <a:t>‹#›</a:t>
            </a:fld>
            <a:endParaRPr lang="en-US" altLang="en-US"/>
          </a:p>
        </p:txBody>
      </p:sp>
    </p:spTree>
    <p:extLst>
      <p:ext uri="{BB962C8B-B14F-4D97-AF65-F5344CB8AC3E}">
        <p14:creationId xmlns:p14="http://schemas.microsoft.com/office/powerpoint/2010/main" val="19300885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574" tIns="48286" rIns="96574" bIns="48286" numCol="1" anchor="t" anchorCtr="0" compatLnSpc="1">
            <a:prstTxWarp prst="textNoShape">
              <a:avLst/>
            </a:prstTxWarp>
          </a:bodyPr>
          <a:lstStyle>
            <a:lvl1pPr defTabSz="964950" eaLnBrk="1" hangingPunct="1">
              <a:defRPr sz="1300">
                <a:latin typeface="Times New Roman" pitchFamily="18" charset="0"/>
              </a:defRPr>
            </a:lvl1pPr>
          </a:lstStyle>
          <a:p>
            <a:pPr>
              <a:defRPr/>
            </a:pPr>
            <a:endParaRPr lang="en-US"/>
          </a:p>
        </p:txBody>
      </p:sp>
      <p:sp>
        <p:nvSpPr>
          <p:cNvPr id="99331" name="Rectangle 3"/>
          <p:cNvSpPr>
            <a:spLocks noGrp="1" noChangeArrowheads="1"/>
          </p:cNvSpPr>
          <p:nvPr>
            <p:ph type="dt" idx="1"/>
          </p:nvPr>
        </p:nvSpPr>
        <p:spPr bwMode="auto">
          <a:xfrm>
            <a:off x="4143375" y="0"/>
            <a:ext cx="3170238" cy="479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574" tIns="48286" rIns="96574" bIns="48286" numCol="1" anchor="t" anchorCtr="0" compatLnSpc="1">
            <a:prstTxWarp prst="textNoShape">
              <a:avLst/>
            </a:prstTxWarp>
          </a:bodyPr>
          <a:lstStyle>
            <a:lvl1pPr algn="r" defTabSz="964950" eaLnBrk="1" hangingPunct="1">
              <a:defRPr sz="1300">
                <a:latin typeface="Times New Roman" pitchFamily="18" charset="0"/>
              </a:defRPr>
            </a:lvl1pPr>
          </a:lstStyle>
          <a:p>
            <a:pPr>
              <a:defRPr/>
            </a:pPr>
            <a:endParaRPr lang="en-US"/>
          </a:p>
        </p:txBody>
      </p:sp>
      <p:sp>
        <p:nvSpPr>
          <p:cNvPr id="45060"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99333" name="Rectangle 5"/>
          <p:cNvSpPr>
            <a:spLocks noGrp="1" noChangeArrowheads="1"/>
          </p:cNvSpPr>
          <p:nvPr>
            <p:ph type="body" sz="quarter" idx="3"/>
          </p:nvPr>
        </p:nvSpPr>
        <p:spPr bwMode="auto">
          <a:xfrm>
            <a:off x="731839" y="4560889"/>
            <a:ext cx="5851525" cy="43195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574" tIns="48286" rIns="96574" bIns="4828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9334" name="Rectangle 6"/>
          <p:cNvSpPr>
            <a:spLocks noGrp="1" noChangeArrowheads="1"/>
          </p:cNvSpPr>
          <p:nvPr>
            <p:ph type="ftr" sz="quarter" idx="4"/>
          </p:nvPr>
        </p:nvSpPr>
        <p:spPr bwMode="auto">
          <a:xfrm>
            <a:off x="0" y="9120188"/>
            <a:ext cx="3170238" cy="479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574" tIns="48286" rIns="96574" bIns="48286" numCol="1" anchor="b" anchorCtr="0" compatLnSpc="1">
            <a:prstTxWarp prst="textNoShape">
              <a:avLst/>
            </a:prstTxWarp>
          </a:bodyPr>
          <a:lstStyle>
            <a:lvl1pPr defTabSz="964950" eaLnBrk="1" hangingPunct="1">
              <a:defRPr sz="1300">
                <a:latin typeface="Times New Roman" pitchFamily="18" charset="0"/>
              </a:defRPr>
            </a:lvl1pPr>
          </a:lstStyle>
          <a:p>
            <a:pPr>
              <a:defRPr/>
            </a:pPr>
            <a:endParaRPr lang="en-US"/>
          </a:p>
        </p:txBody>
      </p:sp>
      <p:sp>
        <p:nvSpPr>
          <p:cNvPr id="99335" name="Rectangle 7"/>
          <p:cNvSpPr>
            <a:spLocks noGrp="1" noChangeArrowheads="1"/>
          </p:cNvSpPr>
          <p:nvPr>
            <p:ph type="sldNum" sz="quarter" idx="5"/>
          </p:nvPr>
        </p:nvSpPr>
        <p:spPr bwMode="auto">
          <a:xfrm>
            <a:off x="4143375" y="9120188"/>
            <a:ext cx="3170238" cy="479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574" tIns="48286" rIns="96574" bIns="48286" numCol="1" anchor="b" anchorCtr="0" compatLnSpc="1">
            <a:prstTxWarp prst="textNoShape">
              <a:avLst/>
            </a:prstTxWarp>
          </a:bodyPr>
          <a:lstStyle>
            <a:lvl1pPr algn="r" defTabSz="963613" eaLnBrk="1" hangingPunct="1">
              <a:defRPr sz="1300">
                <a:latin typeface="Times New Roman" panose="02020603050405020304" pitchFamily="18" charset="0"/>
              </a:defRPr>
            </a:lvl1pPr>
          </a:lstStyle>
          <a:p>
            <a:fld id="{34518F57-67B6-464C-9688-7DEAAADB0CEB}" type="slidenum">
              <a:rPr lang="en-US" altLang="en-US"/>
              <a:pPr/>
              <a:t>‹#›</a:t>
            </a:fld>
            <a:endParaRPr lang="en-US" altLang="en-US"/>
          </a:p>
        </p:txBody>
      </p:sp>
    </p:spTree>
    <p:extLst>
      <p:ext uri="{BB962C8B-B14F-4D97-AF65-F5344CB8AC3E}">
        <p14:creationId xmlns:p14="http://schemas.microsoft.com/office/powerpoint/2010/main" val="9272878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63613">
              <a:defRPr>
                <a:solidFill>
                  <a:schemeClr val="tx1"/>
                </a:solidFill>
                <a:latin typeface="Arial" panose="020B0604020202020204" pitchFamily="34" charset="0"/>
              </a:defRPr>
            </a:lvl1pPr>
            <a:lvl2pPr marL="742950" indent="-285750" defTabSz="963613">
              <a:defRPr>
                <a:solidFill>
                  <a:schemeClr val="tx1"/>
                </a:solidFill>
                <a:latin typeface="Arial" panose="020B0604020202020204" pitchFamily="34" charset="0"/>
              </a:defRPr>
            </a:lvl2pPr>
            <a:lvl3pPr marL="1143000" indent="-228600" defTabSz="963613">
              <a:defRPr>
                <a:solidFill>
                  <a:schemeClr val="tx1"/>
                </a:solidFill>
                <a:latin typeface="Arial" panose="020B0604020202020204" pitchFamily="34" charset="0"/>
              </a:defRPr>
            </a:lvl3pPr>
            <a:lvl4pPr marL="1600200" indent="-228600" defTabSz="963613">
              <a:defRPr>
                <a:solidFill>
                  <a:schemeClr val="tx1"/>
                </a:solidFill>
                <a:latin typeface="Arial" panose="020B0604020202020204" pitchFamily="34" charset="0"/>
              </a:defRPr>
            </a:lvl4pPr>
            <a:lvl5pPr marL="2057400" indent="-228600" defTabSz="963613">
              <a:defRPr>
                <a:solidFill>
                  <a:schemeClr val="tx1"/>
                </a:solidFill>
                <a:latin typeface="Arial" panose="020B0604020202020204" pitchFamily="34" charset="0"/>
              </a:defRPr>
            </a:lvl5pPr>
            <a:lvl6pPr marL="2514600" indent="-228600" defTabSz="963613" eaLnBrk="0" fontAlgn="base" hangingPunct="0">
              <a:spcBef>
                <a:spcPct val="0"/>
              </a:spcBef>
              <a:spcAft>
                <a:spcPct val="0"/>
              </a:spcAft>
              <a:defRPr>
                <a:solidFill>
                  <a:schemeClr val="tx1"/>
                </a:solidFill>
                <a:latin typeface="Arial" panose="020B0604020202020204" pitchFamily="34" charset="0"/>
              </a:defRPr>
            </a:lvl6pPr>
            <a:lvl7pPr marL="2971800" indent="-228600" defTabSz="963613" eaLnBrk="0" fontAlgn="base" hangingPunct="0">
              <a:spcBef>
                <a:spcPct val="0"/>
              </a:spcBef>
              <a:spcAft>
                <a:spcPct val="0"/>
              </a:spcAft>
              <a:defRPr>
                <a:solidFill>
                  <a:schemeClr val="tx1"/>
                </a:solidFill>
                <a:latin typeface="Arial" panose="020B0604020202020204" pitchFamily="34" charset="0"/>
              </a:defRPr>
            </a:lvl7pPr>
            <a:lvl8pPr marL="3429000" indent="-228600" defTabSz="963613" eaLnBrk="0" fontAlgn="base" hangingPunct="0">
              <a:spcBef>
                <a:spcPct val="0"/>
              </a:spcBef>
              <a:spcAft>
                <a:spcPct val="0"/>
              </a:spcAft>
              <a:defRPr>
                <a:solidFill>
                  <a:schemeClr val="tx1"/>
                </a:solidFill>
                <a:latin typeface="Arial" panose="020B0604020202020204" pitchFamily="34" charset="0"/>
              </a:defRPr>
            </a:lvl8pPr>
            <a:lvl9pPr marL="3886200" indent="-228600" defTabSz="963613" eaLnBrk="0" fontAlgn="base" hangingPunct="0">
              <a:spcBef>
                <a:spcPct val="0"/>
              </a:spcBef>
              <a:spcAft>
                <a:spcPct val="0"/>
              </a:spcAft>
              <a:defRPr>
                <a:solidFill>
                  <a:schemeClr val="tx1"/>
                </a:solidFill>
                <a:latin typeface="Arial" panose="020B0604020202020204" pitchFamily="34" charset="0"/>
              </a:defRPr>
            </a:lvl9pPr>
          </a:lstStyle>
          <a:p>
            <a:fld id="{32BC85E7-236D-452D-96CB-8E8F5B35A50A}" type="slidenum">
              <a:rPr lang="en-US" altLang="en-US">
                <a:latin typeface="Times New Roman" panose="02020603050405020304" pitchFamily="18" charset="0"/>
              </a:rPr>
              <a:pPr/>
              <a:t>1</a:t>
            </a:fld>
            <a:endParaRPr lang="en-US" altLang="en-US">
              <a:latin typeface="Times New Roman" panose="02020603050405020304"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9131871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0" y="2514600"/>
            <a:ext cx="9144000" cy="914400"/>
          </a:xfrm>
        </p:spPr>
        <p:txBody>
          <a:bodyPr/>
          <a:lstStyle>
            <a:lvl1pPr>
              <a:defRPr sz="4400"/>
            </a:lvl1pPr>
          </a:lstStyle>
          <a:p>
            <a:pPr lvl="0"/>
            <a:r>
              <a:rPr lang="en-US" noProof="0"/>
              <a:t>Click to edit Master title style</a:t>
            </a:r>
          </a:p>
        </p:txBody>
      </p:sp>
      <p:sp>
        <p:nvSpPr>
          <p:cNvPr id="3075" name="Rectangle 3"/>
          <p:cNvSpPr>
            <a:spLocks noGrp="1" noChangeArrowheads="1"/>
          </p:cNvSpPr>
          <p:nvPr>
            <p:ph type="subTitle" idx="1"/>
          </p:nvPr>
        </p:nvSpPr>
        <p:spPr>
          <a:xfrm>
            <a:off x="0" y="3479800"/>
            <a:ext cx="9144000" cy="635000"/>
          </a:xfrm>
        </p:spPr>
        <p:txBody>
          <a:bodyPr/>
          <a:lstStyle>
            <a:lvl1pPr marL="0" indent="0" algn="ctr">
              <a:buFontTx/>
              <a:buNone/>
              <a:defRPr sz="2400"/>
            </a:lvl1pPr>
          </a:lstStyle>
          <a:p>
            <a:pPr lvl="0"/>
            <a:r>
              <a:rPr lang="en-US" noProof="0"/>
              <a:t>Click to edit Master subtitle style</a:t>
            </a:r>
          </a:p>
        </p:txBody>
      </p:sp>
      <p:sp>
        <p:nvSpPr>
          <p:cNvPr id="4" name="Rectangle 4"/>
          <p:cNvSpPr>
            <a:spLocks noGrp="1" noChangeArrowheads="1"/>
          </p:cNvSpPr>
          <p:nvPr>
            <p:ph type="dt" sz="half" idx="10"/>
          </p:nvPr>
        </p:nvSpPr>
        <p:spPr>
          <a:xfrm>
            <a:off x="0" y="6629400"/>
            <a:ext cx="1905000" cy="228600"/>
          </a:xfrm>
        </p:spPr>
        <p:txBody>
          <a:bodyPr/>
          <a:lstStyle>
            <a:lvl1pPr>
              <a:defRPr b="1">
                <a:latin typeface="Arial" charset="0"/>
              </a:defRPr>
            </a:lvl1pPr>
          </a:lstStyle>
          <a:p>
            <a:pPr>
              <a:defRPr/>
            </a:pPr>
            <a:endParaRPr lang="en-US"/>
          </a:p>
        </p:txBody>
      </p:sp>
      <p:sp>
        <p:nvSpPr>
          <p:cNvPr id="5" name="Rectangle 5"/>
          <p:cNvSpPr>
            <a:spLocks noGrp="1" noChangeArrowheads="1"/>
          </p:cNvSpPr>
          <p:nvPr>
            <p:ph type="ftr" sz="quarter" idx="11"/>
          </p:nvPr>
        </p:nvSpPr>
        <p:spPr>
          <a:xfrm>
            <a:off x="3124200" y="6629400"/>
            <a:ext cx="2895600" cy="228600"/>
          </a:xfrm>
        </p:spPr>
        <p:txBody>
          <a:bodyPr/>
          <a:lstStyle>
            <a:lvl1pPr>
              <a:defRPr b="1">
                <a:latin typeface="Arial" charset="0"/>
              </a:defRPr>
            </a:lvl1pPr>
          </a:lstStyle>
          <a:p>
            <a:pPr>
              <a:defRPr/>
            </a:pPr>
            <a:endParaRPr lang="en-US"/>
          </a:p>
        </p:txBody>
      </p:sp>
      <p:sp>
        <p:nvSpPr>
          <p:cNvPr id="6" name="Rectangle 6"/>
          <p:cNvSpPr>
            <a:spLocks noGrp="1" noChangeArrowheads="1"/>
          </p:cNvSpPr>
          <p:nvPr>
            <p:ph type="sldNum" sz="quarter" idx="12"/>
          </p:nvPr>
        </p:nvSpPr>
        <p:spPr>
          <a:xfrm>
            <a:off x="7239000" y="6629400"/>
            <a:ext cx="1905000" cy="228600"/>
          </a:xfrm>
        </p:spPr>
        <p:txBody>
          <a:bodyPr/>
          <a:lstStyle>
            <a:lvl1pPr>
              <a:defRPr b="1">
                <a:latin typeface="Arial" panose="020B0604020202020204" pitchFamily="34" charset="0"/>
              </a:defRPr>
            </a:lvl1pPr>
          </a:lstStyle>
          <a:p>
            <a:fld id="{65A666C3-0501-4796-BE34-29044AB7B0D6}" type="slidenum">
              <a:rPr lang="en-US" altLang="en-US"/>
              <a:pPr/>
              <a:t>‹#›</a:t>
            </a:fld>
            <a:endParaRPr lang="en-US" altLang="en-US"/>
          </a:p>
        </p:txBody>
      </p:sp>
    </p:spTree>
    <p:extLst>
      <p:ext uri="{BB962C8B-B14F-4D97-AF65-F5344CB8AC3E}">
        <p14:creationId xmlns:p14="http://schemas.microsoft.com/office/powerpoint/2010/main" val="2716767977"/>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2pPr marL="742950" indent="-285750">
              <a:buFont typeface="Arial Narrow" pitchFamily="34" charset="0"/>
              <a:buChar char="−"/>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BE14DEA-1A7B-4DCC-BD12-384EDD539F7F}" type="slidenum">
              <a:rPr lang="en-US" altLang="en-US"/>
              <a:pPr/>
              <a:t>‹#›</a:t>
            </a:fld>
            <a:endParaRPr lang="en-US" altLang="en-US"/>
          </a:p>
        </p:txBody>
      </p:sp>
    </p:spTree>
    <p:extLst>
      <p:ext uri="{BB962C8B-B14F-4D97-AF65-F5344CB8AC3E}">
        <p14:creationId xmlns:p14="http://schemas.microsoft.com/office/powerpoint/2010/main" val="1313477143"/>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A696E4B-1EC6-439B-809D-AF857B5087C2}" type="slidenum">
              <a:rPr lang="en-US" altLang="en-US"/>
              <a:pPr/>
              <a:t>‹#›</a:t>
            </a:fld>
            <a:endParaRPr lang="en-US" altLang="en-US"/>
          </a:p>
        </p:txBody>
      </p:sp>
    </p:spTree>
    <p:extLst>
      <p:ext uri="{BB962C8B-B14F-4D97-AF65-F5344CB8AC3E}">
        <p14:creationId xmlns:p14="http://schemas.microsoft.com/office/powerpoint/2010/main" val="193454008"/>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71600" y="1219200"/>
            <a:ext cx="36957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19700" y="1219200"/>
            <a:ext cx="36957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DD23AC3-7623-4AF9-94E4-B8AD9B5870B8}" type="slidenum">
              <a:rPr lang="en-US" altLang="en-US"/>
              <a:pPr/>
              <a:t>‹#›</a:t>
            </a:fld>
            <a:endParaRPr lang="en-US" altLang="en-US"/>
          </a:p>
        </p:txBody>
      </p:sp>
    </p:spTree>
    <p:extLst>
      <p:ext uri="{BB962C8B-B14F-4D97-AF65-F5344CB8AC3E}">
        <p14:creationId xmlns:p14="http://schemas.microsoft.com/office/powerpoint/2010/main" val="3105013319"/>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2C094675-CF1A-4903-A9A3-CF78B02DE8A7}" type="slidenum">
              <a:rPr lang="en-US" altLang="en-US"/>
              <a:pPr/>
              <a:t>‹#›</a:t>
            </a:fld>
            <a:endParaRPr lang="en-US" altLang="en-US"/>
          </a:p>
        </p:txBody>
      </p:sp>
    </p:spTree>
    <p:extLst>
      <p:ext uri="{BB962C8B-B14F-4D97-AF65-F5344CB8AC3E}">
        <p14:creationId xmlns:p14="http://schemas.microsoft.com/office/powerpoint/2010/main" val="878800641"/>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22538E00-4196-4792-8070-E16D82A1B4D6}" type="slidenum">
              <a:rPr lang="en-US" altLang="en-US"/>
              <a:pPr/>
              <a:t>‹#›</a:t>
            </a:fld>
            <a:endParaRPr lang="en-US" altLang="en-US"/>
          </a:p>
        </p:txBody>
      </p:sp>
    </p:spTree>
    <p:extLst>
      <p:ext uri="{BB962C8B-B14F-4D97-AF65-F5344CB8AC3E}">
        <p14:creationId xmlns:p14="http://schemas.microsoft.com/office/powerpoint/2010/main" val="342461504"/>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98DFE583-1D76-4791-9E54-77DBA27C9A07}" type="slidenum">
              <a:rPr lang="en-US" altLang="en-US"/>
              <a:pPr/>
              <a:t>‹#›</a:t>
            </a:fld>
            <a:endParaRPr lang="en-US" altLang="en-US"/>
          </a:p>
        </p:txBody>
      </p:sp>
    </p:spTree>
    <p:extLst>
      <p:ext uri="{BB962C8B-B14F-4D97-AF65-F5344CB8AC3E}">
        <p14:creationId xmlns:p14="http://schemas.microsoft.com/office/powerpoint/2010/main" val="909668807"/>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6655E54-6FA5-4134-A76B-67BAEC207080}" type="slidenum">
              <a:rPr lang="en-US" altLang="en-US"/>
              <a:pPr/>
              <a:t>‹#›</a:t>
            </a:fld>
            <a:endParaRPr lang="en-US" altLang="en-US"/>
          </a:p>
        </p:txBody>
      </p:sp>
    </p:spTree>
    <p:extLst>
      <p:ext uri="{BB962C8B-B14F-4D97-AF65-F5344CB8AC3E}">
        <p14:creationId xmlns:p14="http://schemas.microsoft.com/office/powerpoint/2010/main" val="555864799"/>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B669A97-27A9-4E45-B77C-F74F4AFB7F67}" type="slidenum">
              <a:rPr lang="en-US" altLang="en-US"/>
              <a:pPr/>
              <a:t>‹#›</a:t>
            </a:fld>
            <a:endParaRPr lang="en-US" altLang="en-US"/>
          </a:p>
        </p:txBody>
      </p:sp>
    </p:spTree>
    <p:extLst>
      <p:ext uri="{BB962C8B-B14F-4D97-AF65-F5344CB8AC3E}">
        <p14:creationId xmlns:p14="http://schemas.microsoft.com/office/powerpoint/2010/main" val="1392192821"/>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37BEF92-0E2C-48C2-A044-30AE99594B59}" type="slidenum">
              <a:rPr lang="en-US" altLang="en-US"/>
              <a:pPr/>
              <a:t>‹#›</a:t>
            </a:fld>
            <a:endParaRPr lang="en-US" altLang="en-US"/>
          </a:p>
        </p:txBody>
      </p:sp>
    </p:spTree>
    <p:extLst>
      <p:ext uri="{BB962C8B-B14F-4D97-AF65-F5344CB8AC3E}">
        <p14:creationId xmlns:p14="http://schemas.microsoft.com/office/powerpoint/2010/main" val="710342115"/>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304800"/>
            <a:ext cx="219075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 y="304800"/>
            <a:ext cx="641985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7AC38A2-5909-4FF9-9DD2-9665D2A2399A}" type="slidenum">
              <a:rPr lang="en-US" altLang="en-US"/>
              <a:pPr/>
              <a:t>‹#›</a:t>
            </a:fld>
            <a:endParaRPr lang="en-US" altLang="en-US"/>
          </a:p>
        </p:txBody>
      </p:sp>
    </p:spTree>
    <p:extLst>
      <p:ext uri="{BB962C8B-B14F-4D97-AF65-F5344CB8AC3E}">
        <p14:creationId xmlns:p14="http://schemas.microsoft.com/office/powerpoint/2010/main" val="4235714577"/>
      </p:ext>
    </p:extLst>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7" descr="FCMAT-Logo"/>
          <p:cNvPicPr>
            <a:picLocks noChangeAspect="1" noChangeArrowheads="1"/>
          </p:cNvPicPr>
          <p:nvPr userDrawn="1"/>
        </p:nvPicPr>
        <p:blipFill>
          <a:blip r:embed="rId3" cstate="print">
            <a:lum brigh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8178" name="Rectangle 2"/>
          <p:cNvSpPr>
            <a:spLocks noGrp="1" noChangeArrowheads="1"/>
          </p:cNvSpPr>
          <p:nvPr>
            <p:ph type="ctrTitle"/>
          </p:nvPr>
        </p:nvSpPr>
        <p:spPr>
          <a:xfrm>
            <a:off x="0" y="2514600"/>
            <a:ext cx="9144000" cy="914400"/>
          </a:xfrm>
        </p:spPr>
        <p:txBody>
          <a:bodyPr/>
          <a:lstStyle>
            <a:lvl1pPr>
              <a:defRPr sz="4400"/>
            </a:lvl1pPr>
          </a:lstStyle>
          <a:p>
            <a:pPr lvl="0"/>
            <a:r>
              <a:rPr lang="en-US" noProof="0"/>
              <a:t>Click to edit Master title style</a:t>
            </a:r>
          </a:p>
        </p:txBody>
      </p:sp>
      <p:sp>
        <p:nvSpPr>
          <p:cNvPr id="178179" name="Rectangle 3"/>
          <p:cNvSpPr>
            <a:spLocks noGrp="1" noChangeArrowheads="1"/>
          </p:cNvSpPr>
          <p:nvPr>
            <p:ph type="subTitle" idx="1"/>
          </p:nvPr>
        </p:nvSpPr>
        <p:spPr>
          <a:xfrm>
            <a:off x="0" y="3479800"/>
            <a:ext cx="9144000" cy="635000"/>
          </a:xfrm>
        </p:spPr>
        <p:txBody>
          <a:bodyPr/>
          <a:lstStyle>
            <a:lvl1pPr marL="0" indent="0" algn="ctr">
              <a:buFontTx/>
              <a:buNone/>
              <a:defRPr sz="2400"/>
            </a:lvl1pPr>
          </a:lstStyle>
          <a:p>
            <a:pPr lvl="0"/>
            <a:r>
              <a:rPr lang="en-US" noProof="0"/>
              <a:t>Click to edit Master subtitle style</a:t>
            </a:r>
          </a:p>
        </p:txBody>
      </p:sp>
      <p:sp>
        <p:nvSpPr>
          <p:cNvPr id="5" name="Rectangle 4"/>
          <p:cNvSpPr>
            <a:spLocks noGrp="1" noChangeArrowheads="1"/>
          </p:cNvSpPr>
          <p:nvPr>
            <p:ph type="dt" sz="half" idx="10"/>
          </p:nvPr>
        </p:nvSpPr>
        <p:spPr>
          <a:xfrm>
            <a:off x="0" y="6629400"/>
            <a:ext cx="1905000" cy="228600"/>
          </a:xfrm>
        </p:spPr>
        <p:txBody>
          <a:bodyPr/>
          <a:lstStyle>
            <a:lvl1pPr>
              <a:defRPr b="1">
                <a:latin typeface="Arial" charset="0"/>
              </a:defRPr>
            </a:lvl1pPr>
          </a:lstStyle>
          <a:p>
            <a:pPr>
              <a:defRPr/>
            </a:pPr>
            <a:endParaRPr lang="en-US"/>
          </a:p>
        </p:txBody>
      </p:sp>
      <p:sp>
        <p:nvSpPr>
          <p:cNvPr id="6" name="Rectangle 5"/>
          <p:cNvSpPr>
            <a:spLocks noGrp="1" noChangeArrowheads="1"/>
          </p:cNvSpPr>
          <p:nvPr>
            <p:ph type="ftr" sz="quarter" idx="11"/>
          </p:nvPr>
        </p:nvSpPr>
        <p:spPr>
          <a:xfrm>
            <a:off x="3124200" y="6629400"/>
            <a:ext cx="2895600" cy="228600"/>
          </a:xfrm>
        </p:spPr>
        <p:txBody>
          <a:bodyPr/>
          <a:lstStyle>
            <a:lvl1pPr>
              <a:defRPr b="1">
                <a:latin typeface="Arial" charset="0"/>
              </a:defRPr>
            </a:lvl1pPr>
          </a:lstStyle>
          <a:p>
            <a:pPr>
              <a:defRPr/>
            </a:pPr>
            <a:endParaRPr lang="en-US"/>
          </a:p>
        </p:txBody>
      </p:sp>
      <p:sp>
        <p:nvSpPr>
          <p:cNvPr id="7" name="Rectangle 6"/>
          <p:cNvSpPr>
            <a:spLocks noGrp="1" noChangeArrowheads="1"/>
          </p:cNvSpPr>
          <p:nvPr>
            <p:ph type="sldNum" sz="quarter" idx="12"/>
          </p:nvPr>
        </p:nvSpPr>
        <p:spPr>
          <a:xfrm>
            <a:off x="7239000" y="6629400"/>
            <a:ext cx="1905000" cy="228600"/>
          </a:xfrm>
        </p:spPr>
        <p:txBody>
          <a:bodyPr/>
          <a:lstStyle>
            <a:lvl1pPr>
              <a:defRPr b="1">
                <a:latin typeface="Arial" panose="020B0604020202020204" pitchFamily="34" charset="0"/>
              </a:defRPr>
            </a:lvl1pPr>
          </a:lstStyle>
          <a:p>
            <a:fld id="{C65DC621-8991-4655-9A2F-61BCC3597A59}" type="slidenum">
              <a:rPr lang="en-US" altLang="en-US"/>
              <a:pPr/>
              <a:t>‹#›</a:t>
            </a:fld>
            <a:endParaRPr lang="en-US" altLang="en-US"/>
          </a:p>
        </p:txBody>
      </p:sp>
    </p:spTree>
    <p:extLst>
      <p:ext uri="{BB962C8B-B14F-4D97-AF65-F5344CB8AC3E}">
        <p14:creationId xmlns:p14="http://schemas.microsoft.com/office/powerpoint/2010/main" val="4198810019"/>
      </p:ext>
    </p:extLst>
  </p:cSld>
  <p:clrMapOvr>
    <a:masterClrMapping/>
  </p:clrMapOvr>
  <p:transition>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229A4ED-16BD-4BA3-BD23-C715B929CA8F}" type="slidenum">
              <a:rPr lang="en-US" altLang="en-US"/>
              <a:pPr/>
              <a:t>‹#›</a:t>
            </a:fld>
            <a:endParaRPr lang="en-US" altLang="en-US"/>
          </a:p>
        </p:txBody>
      </p:sp>
    </p:spTree>
    <p:extLst>
      <p:ext uri="{BB962C8B-B14F-4D97-AF65-F5344CB8AC3E}">
        <p14:creationId xmlns:p14="http://schemas.microsoft.com/office/powerpoint/2010/main" val="1045058674"/>
      </p:ext>
    </p:extLst>
  </p:cSld>
  <p:clrMapOvr>
    <a:masterClrMapping/>
  </p:clrMapOvr>
  <p:transition>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5EBF607-58D6-4906-B55E-AD4D3CFAAE72}" type="slidenum">
              <a:rPr lang="en-US" altLang="en-US"/>
              <a:pPr/>
              <a:t>‹#›</a:t>
            </a:fld>
            <a:endParaRPr lang="en-US" altLang="en-US"/>
          </a:p>
        </p:txBody>
      </p:sp>
    </p:spTree>
    <p:extLst>
      <p:ext uri="{BB962C8B-B14F-4D97-AF65-F5344CB8AC3E}">
        <p14:creationId xmlns:p14="http://schemas.microsoft.com/office/powerpoint/2010/main" val="4216572190"/>
      </p:ext>
    </p:extLst>
  </p:cSld>
  <p:clrMapOvr>
    <a:masterClrMapping/>
  </p:clrMapOvr>
  <p:transition>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71600" y="1219200"/>
            <a:ext cx="36957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19700" y="1219200"/>
            <a:ext cx="36957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25863C4-F154-4146-A657-ABF4025D167F}" type="slidenum">
              <a:rPr lang="en-US" altLang="en-US"/>
              <a:pPr/>
              <a:t>‹#›</a:t>
            </a:fld>
            <a:endParaRPr lang="en-US" altLang="en-US"/>
          </a:p>
        </p:txBody>
      </p:sp>
    </p:spTree>
    <p:extLst>
      <p:ext uri="{BB962C8B-B14F-4D97-AF65-F5344CB8AC3E}">
        <p14:creationId xmlns:p14="http://schemas.microsoft.com/office/powerpoint/2010/main" val="4251482454"/>
      </p:ext>
    </p:extLst>
  </p:cSld>
  <p:clrMapOvr>
    <a:masterClrMapping/>
  </p:clrMapOvr>
  <p:transition>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E58E28D4-310C-4C2A-A116-4968602103D8}" type="slidenum">
              <a:rPr lang="en-US" altLang="en-US"/>
              <a:pPr/>
              <a:t>‹#›</a:t>
            </a:fld>
            <a:endParaRPr lang="en-US" altLang="en-US"/>
          </a:p>
        </p:txBody>
      </p:sp>
    </p:spTree>
    <p:extLst>
      <p:ext uri="{BB962C8B-B14F-4D97-AF65-F5344CB8AC3E}">
        <p14:creationId xmlns:p14="http://schemas.microsoft.com/office/powerpoint/2010/main" val="1011956906"/>
      </p:ext>
    </p:extLst>
  </p:cSld>
  <p:clrMapOvr>
    <a:masterClrMapping/>
  </p:clrMapOvr>
  <p:transition>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2C929490-B025-48EA-BFD8-63DBD9575A05}" type="slidenum">
              <a:rPr lang="en-US" altLang="en-US"/>
              <a:pPr/>
              <a:t>‹#›</a:t>
            </a:fld>
            <a:endParaRPr lang="en-US" altLang="en-US"/>
          </a:p>
        </p:txBody>
      </p:sp>
    </p:spTree>
    <p:extLst>
      <p:ext uri="{BB962C8B-B14F-4D97-AF65-F5344CB8AC3E}">
        <p14:creationId xmlns:p14="http://schemas.microsoft.com/office/powerpoint/2010/main" val="2365512030"/>
      </p:ext>
    </p:extLst>
  </p:cSld>
  <p:clrMapOvr>
    <a:masterClrMapping/>
  </p:clrMapOvr>
  <p:transition>
    <p:fade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5A98858D-DD4E-457D-9485-35448AFDD0FD}" type="slidenum">
              <a:rPr lang="en-US" altLang="en-US"/>
              <a:pPr/>
              <a:t>‹#›</a:t>
            </a:fld>
            <a:endParaRPr lang="en-US" altLang="en-US"/>
          </a:p>
        </p:txBody>
      </p:sp>
    </p:spTree>
    <p:extLst>
      <p:ext uri="{BB962C8B-B14F-4D97-AF65-F5344CB8AC3E}">
        <p14:creationId xmlns:p14="http://schemas.microsoft.com/office/powerpoint/2010/main" val="3588705736"/>
      </p:ext>
    </p:extLst>
  </p:cSld>
  <p:clrMapOvr>
    <a:masterClrMapping/>
  </p:clrMapOvr>
  <p:transition>
    <p:fade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733907F-3C6C-41E5-8EF3-35E760D0AFE5}" type="slidenum">
              <a:rPr lang="en-US" altLang="en-US"/>
              <a:pPr/>
              <a:t>‹#›</a:t>
            </a:fld>
            <a:endParaRPr lang="en-US" altLang="en-US"/>
          </a:p>
        </p:txBody>
      </p:sp>
    </p:spTree>
    <p:extLst>
      <p:ext uri="{BB962C8B-B14F-4D97-AF65-F5344CB8AC3E}">
        <p14:creationId xmlns:p14="http://schemas.microsoft.com/office/powerpoint/2010/main" val="2473266149"/>
      </p:ext>
    </p:extLst>
  </p:cSld>
  <p:clrMapOvr>
    <a:masterClrMapping/>
  </p:clrMapOvr>
  <p:transition>
    <p:fade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C7C84FF-05F0-40EC-BE5A-0F81EA7EB0EB}" type="slidenum">
              <a:rPr lang="en-US" altLang="en-US"/>
              <a:pPr/>
              <a:t>‹#›</a:t>
            </a:fld>
            <a:endParaRPr lang="en-US" altLang="en-US"/>
          </a:p>
        </p:txBody>
      </p:sp>
    </p:spTree>
    <p:extLst>
      <p:ext uri="{BB962C8B-B14F-4D97-AF65-F5344CB8AC3E}">
        <p14:creationId xmlns:p14="http://schemas.microsoft.com/office/powerpoint/2010/main" val="4168539774"/>
      </p:ext>
    </p:extLst>
  </p:cSld>
  <p:clrMapOvr>
    <a:masterClrMapping/>
  </p:clrMapOvr>
  <p:transition>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FC71A44-876E-45E5-B2C1-F884A6842151}" type="slidenum">
              <a:rPr lang="en-US" altLang="en-US"/>
              <a:pPr/>
              <a:t>‹#›</a:t>
            </a:fld>
            <a:endParaRPr lang="en-US" altLang="en-US"/>
          </a:p>
        </p:txBody>
      </p:sp>
    </p:spTree>
    <p:extLst>
      <p:ext uri="{BB962C8B-B14F-4D97-AF65-F5344CB8AC3E}">
        <p14:creationId xmlns:p14="http://schemas.microsoft.com/office/powerpoint/2010/main" val="3804176598"/>
      </p:ext>
    </p:extLst>
  </p:cSld>
  <p:clrMapOvr>
    <a:masterClrMapping/>
  </p:clrMapOvr>
  <p:transition>
    <p:fade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304800"/>
            <a:ext cx="219075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 y="304800"/>
            <a:ext cx="641985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A36B2A8-3998-4E37-8EE6-EAB05DA9F8E6}" type="slidenum">
              <a:rPr lang="en-US" altLang="en-US"/>
              <a:pPr/>
              <a:t>‹#›</a:t>
            </a:fld>
            <a:endParaRPr lang="en-US" altLang="en-US"/>
          </a:p>
        </p:txBody>
      </p:sp>
    </p:spTree>
    <p:extLst>
      <p:ext uri="{BB962C8B-B14F-4D97-AF65-F5344CB8AC3E}">
        <p14:creationId xmlns:p14="http://schemas.microsoft.com/office/powerpoint/2010/main" val="1879830498"/>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1371600" y="1219200"/>
            <a:ext cx="7543800" cy="50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7" name="Rectangle 2"/>
          <p:cNvSpPr>
            <a:spLocks noGrp="1" noChangeArrowheads="1"/>
          </p:cNvSpPr>
          <p:nvPr>
            <p:ph type="title"/>
          </p:nvPr>
        </p:nvSpPr>
        <p:spPr bwMode="auto">
          <a:xfrm>
            <a:off x="152400" y="304800"/>
            <a:ext cx="8763000" cy="76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4"/>
          <p:cNvSpPr>
            <a:spLocks noGrp="1" noChangeArrowheads="1"/>
          </p:cNvSpPr>
          <p:nvPr>
            <p:ph type="dt" sz="half" idx="2"/>
          </p:nvPr>
        </p:nvSpPr>
        <p:spPr bwMode="auto">
          <a:xfrm>
            <a:off x="0" y="6477000"/>
            <a:ext cx="19050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endParaRPr lang="en-US"/>
          </a:p>
        </p:txBody>
      </p:sp>
      <p:sp>
        <p:nvSpPr>
          <p:cNvPr id="1029" name="Rectangle 5"/>
          <p:cNvSpPr>
            <a:spLocks noGrp="1" noChangeArrowheads="1"/>
          </p:cNvSpPr>
          <p:nvPr>
            <p:ph type="ftr" sz="quarter" idx="3"/>
          </p:nvPr>
        </p:nvSpPr>
        <p:spPr bwMode="auto">
          <a:xfrm>
            <a:off x="2133600" y="6477000"/>
            <a:ext cx="48768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7239000" y="6477000"/>
            <a:ext cx="19050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Arial Narrow" panose="020B0606020202030204" pitchFamily="34" charset="0"/>
              </a:defRPr>
            </a:lvl1pPr>
          </a:lstStyle>
          <a:p>
            <a:fld id="{ECD1367D-F664-426B-9AE7-9F77DF93181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862"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p:fade thruBlk="1"/>
  </p:transition>
  <p:txStyles>
    <p:titleStyle>
      <a:lvl1pPr algn="ctr" rtl="0" eaLnBrk="0" fontAlgn="base" hangingPunct="0">
        <a:spcBef>
          <a:spcPct val="0"/>
        </a:spcBef>
        <a:spcAft>
          <a:spcPct val="0"/>
        </a:spcAft>
        <a:defRPr sz="3600" b="1">
          <a:solidFill>
            <a:schemeClr val="tx2"/>
          </a:solidFill>
          <a:latin typeface="+mj-lt"/>
          <a:ea typeface="+mj-ea"/>
          <a:cs typeface="+mj-cs"/>
        </a:defRPr>
      </a:lvl1pPr>
      <a:lvl2pPr algn="ctr" rtl="0" eaLnBrk="0" fontAlgn="base" hangingPunct="0">
        <a:spcBef>
          <a:spcPct val="0"/>
        </a:spcBef>
        <a:spcAft>
          <a:spcPct val="0"/>
        </a:spcAft>
        <a:defRPr sz="3600" b="1">
          <a:solidFill>
            <a:schemeClr val="tx2"/>
          </a:solidFill>
          <a:latin typeface="Arial Narrow" pitchFamily="34" charset="0"/>
        </a:defRPr>
      </a:lvl2pPr>
      <a:lvl3pPr algn="ctr" rtl="0" eaLnBrk="0" fontAlgn="base" hangingPunct="0">
        <a:spcBef>
          <a:spcPct val="0"/>
        </a:spcBef>
        <a:spcAft>
          <a:spcPct val="0"/>
        </a:spcAft>
        <a:defRPr sz="3600" b="1">
          <a:solidFill>
            <a:schemeClr val="tx2"/>
          </a:solidFill>
          <a:latin typeface="Arial Narrow" pitchFamily="34" charset="0"/>
        </a:defRPr>
      </a:lvl3pPr>
      <a:lvl4pPr algn="ctr" rtl="0" eaLnBrk="0" fontAlgn="base" hangingPunct="0">
        <a:spcBef>
          <a:spcPct val="0"/>
        </a:spcBef>
        <a:spcAft>
          <a:spcPct val="0"/>
        </a:spcAft>
        <a:defRPr sz="3600" b="1">
          <a:solidFill>
            <a:schemeClr val="tx2"/>
          </a:solidFill>
          <a:latin typeface="Arial Narrow" pitchFamily="34" charset="0"/>
        </a:defRPr>
      </a:lvl4pPr>
      <a:lvl5pPr algn="ctr" rtl="0" eaLnBrk="0" fontAlgn="base" hangingPunct="0">
        <a:spcBef>
          <a:spcPct val="0"/>
        </a:spcBef>
        <a:spcAft>
          <a:spcPct val="0"/>
        </a:spcAft>
        <a:defRPr sz="3600" b="1">
          <a:solidFill>
            <a:schemeClr val="tx2"/>
          </a:solidFill>
          <a:latin typeface="Arial Narrow" pitchFamily="34" charset="0"/>
        </a:defRPr>
      </a:lvl5pPr>
      <a:lvl6pPr marL="457200" algn="ctr" rtl="0" fontAlgn="base">
        <a:spcBef>
          <a:spcPct val="0"/>
        </a:spcBef>
        <a:spcAft>
          <a:spcPct val="0"/>
        </a:spcAft>
        <a:defRPr sz="3600" b="1">
          <a:solidFill>
            <a:schemeClr val="tx2"/>
          </a:solidFill>
          <a:latin typeface="Arial Narrow" pitchFamily="34" charset="0"/>
        </a:defRPr>
      </a:lvl6pPr>
      <a:lvl7pPr marL="914400" algn="ctr" rtl="0" fontAlgn="base">
        <a:spcBef>
          <a:spcPct val="0"/>
        </a:spcBef>
        <a:spcAft>
          <a:spcPct val="0"/>
        </a:spcAft>
        <a:defRPr sz="3600" b="1">
          <a:solidFill>
            <a:schemeClr val="tx2"/>
          </a:solidFill>
          <a:latin typeface="Arial Narrow" pitchFamily="34" charset="0"/>
        </a:defRPr>
      </a:lvl7pPr>
      <a:lvl8pPr marL="1371600" algn="ctr" rtl="0" fontAlgn="base">
        <a:spcBef>
          <a:spcPct val="0"/>
        </a:spcBef>
        <a:spcAft>
          <a:spcPct val="0"/>
        </a:spcAft>
        <a:defRPr sz="3600" b="1">
          <a:solidFill>
            <a:schemeClr val="tx2"/>
          </a:solidFill>
          <a:latin typeface="Arial Narrow" pitchFamily="34" charset="0"/>
        </a:defRPr>
      </a:lvl8pPr>
      <a:lvl9pPr marL="1828800" algn="ctr" rtl="0" fontAlgn="base">
        <a:spcBef>
          <a:spcPct val="0"/>
        </a:spcBef>
        <a:spcAft>
          <a:spcPct val="0"/>
        </a:spcAft>
        <a:defRPr sz="3600" b="1">
          <a:solidFill>
            <a:schemeClr val="tx2"/>
          </a:solidFill>
          <a:latin typeface="Arial Narrow" pitchFamily="34"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6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2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idx="1"/>
          </p:nvPr>
        </p:nvSpPr>
        <p:spPr bwMode="auto">
          <a:xfrm>
            <a:off x="1371600" y="1219200"/>
            <a:ext cx="7543800" cy="50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1" name="Rectangle 3"/>
          <p:cNvSpPr>
            <a:spLocks noGrp="1" noChangeArrowheads="1"/>
          </p:cNvSpPr>
          <p:nvPr>
            <p:ph type="title"/>
          </p:nvPr>
        </p:nvSpPr>
        <p:spPr bwMode="auto">
          <a:xfrm>
            <a:off x="152400" y="304800"/>
            <a:ext cx="8763000" cy="76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77156" name="Rectangle 4"/>
          <p:cNvSpPr>
            <a:spLocks noGrp="1" noChangeArrowheads="1"/>
          </p:cNvSpPr>
          <p:nvPr>
            <p:ph type="dt" sz="half" idx="2"/>
          </p:nvPr>
        </p:nvSpPr>
        <p:spPr bwMode="auto">
          <a:xfrm>
            <a:off x="0" y="6477000"/>
            <a:ext cx="19050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endParaRPr lang="en-US"/>
          </a:p>
        </p:txBody>
      </p:sp>
      <p:sp>
        <p:nvSpPr>
          <p:cNvPr id="177157" name="Rectangle 5"/>
          <p:cNvSpPr>
            <a:spLocks noGrp="1" noChangeArrowheads="1"/>
          </p:cNvSpPr>
          <p:nvPr>
            <p:ph type="ftr" sz="quarter" idx="3"/>
          </p:nvPr>
        </p:nvSpPr>
        <p:spPr bwMode="auto">
          <a:xfrm>
            <a:off x="2133600" y="6477000"/>
            <a:ext cx="48768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en-US"/>
          </a:p>
        </p:txBody>
      </p:sp>
      <p:sp>
        <p:nvSpPr>
          <p:cNvPr id="177158" name="Rectangle 6"/>
          <p:cNvSpPr>
            <a:spLocks noGrp="1" noChangeArrowheads="1"/>
          </p:cNvSpPr>
          <p:nvPr>
            <p:ph type="sldNum" sz="quarter" idx="4"/>
          </p:nvPr>
        </p:nvSpPr>
        <p:spPr bwMode="auto">
          <a:xfrm>
            <a:off x="7239000" y="6477000"/>
            <a:ext cx="1905000" cy="38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Arial Narrow" panose="020B0606020202030204" pitchFamily="34" charset="0"/>
              </a:defRPr>
            </a:lvl1pPr>
          </a:lstStyle>
          <a:p>
            <a:fld id="{482400C9-F4C9-471A-A2D9-A61D60D8AF1A}" type="slidenum">
              <a:rPr lang="en-US" altLang="en-US"/>
              <a:pPr/>
              <a:t>‹#›</a:t>
            </a:fld>
            <a:endParaRPr lang="en-US" altLang="en-US"/>
          </a:p>
        </p:txBody>
      </p:sp>
      <p:pic>
        <p:nvPicPr>
          <p:cNvPr id="2055" name="Picture 7" descr="FCMAT-Logo"/>
          <p:cNvPicPr>
            <a:picLocks noChangeAspect="1" noChangeArrowheads="1"/>
          </p:cNvPicPr>
          <p:nvPr userDrawn="1"/>
        </p:nvPicPr>
        <p:blipFill>
          <a:blip r:embed="rId14" cstate="print">
            <a:lum brigh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63"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transition>
    <p:fade thruBlk="1"/>
  </p:transition>
  <p:txStyles>
    <p:titleStyle>
      <a:lvl1pPr algn="ctr" rtl="0" eaLnBrk="0" fontAlgn="base" hangingPunct="0">
        <a:spcBef>
          <a:spcPct val="0"/>
        </a:spcBef>
        <a:spcAft>
          <a:spcPct val="0"/>
        </a:spcAft>
        <a:defRPr sz="3600" b="1">
          <a:solidFill>
            <a:schemeClr val="tx2"/>
          </a:solidFill>
          <a:latin typeface="+mj-lt"/>
          <a:ea typeface="+mj-ea"/>
          <a:cs typeface="+mj-cs"/>
        </a:defRPr>
      </a:lvl1pPr>
      <a:lvl2pPr algn="ctr" rtl="0" eaLnBrk="0" fontAlgn="base" hangingPunct="0">
        <a:spcBef>
          <a:spcPct val="0"/>
        </a:spcBef>
        <a:spcAft>
          <a:spcPct val="0"/>
        </a:spcAft>
        <a:defRPr sz="3600" b="1">
          <a:solidFill>
            <a:schemeClr val="tx2"/>
          </a:solidFill>
          <a:latin typeface="Arial Narrow" pitchFamily="34" charset="0"/>
        </a:defRPr>
      </a:lvl2pPr>
      <a:lvl3pPr algn="ctr" rtl="0" eaLnBrk="0" fontAlgn="base" hangingPunct="0">
        <a:spcBef>
          <a:spcPct val="0"/>
        </a:spcBef>
        <a:spcAft>
          <a:spcPct val="0"/>
        </a:spcAft>
        <a:defRPr sz="3600" b="1">
          <a:solidFill>
            <a:schemeClr val="tx2"/>
          </a:solidFill>
          <a:latin typeface="Arial Narrow" pitchFamily="34" charset="0"/>
        </a:defRPr>
      </a:lvl3pPr>
      <a:lvl4pPr algn="ctr" rtl="0" eaLnBrk="0" fontAlgn="base" hangingPunct="0">
        <a:spcBef>
          <a:spcPct val="0"/>
        </a:spcBef>
        <a:spcAft>
          <a:spcPct val="0"/>
        </a:spcAft>
        <a:defRPr sz="3600" b="1">
          <a:solidFill>
            <a:schemeClr val="tx2"/>
          </a:solidFill>
          <a:latin typeface="Arial Narrow" pitchFamily="34" charset="0"/>
        </a:defRPr>
      </a:lvl4pPr>
      <a:lvl5pPr algn="ctr" rtl="0" eaLnBrk="0" fontAlgn="base" hangingPunct="0">
        <a:spcBef>
          <a:spcPct val="0"/>
        </a:spcBef>
        <a:spcAft>
          <a:spcPct val="0"/>
        </a:spcAft>
        <a:defRPr sz="3600" b="1">
          <a:solidFill>
            <a:schemeClr val="tx2"/>
          </a:solidFill>
          <a:latin typeface="Arial Narrow" pitchFamily="34" charset="0"/>
        </a:defRPr>
      </a:lvl5pPr>
      <a:lvl6pPr marL="457200" algn="ctr" rtl="0" fontAlgn="base">
        <a:spcBef>
          <a:spcPct val="0"/>
        </a:spcBef>
        <a:spcAft>
          <a:spcPct val="0"/>
        </a:spcAft>
        <a:defRPr sz="3600" b="1">
          <a:solidFill>
            <a:schemeClr val="tx2"/>
          </a:solidFill>
          <a:latin typeface="Arial Narrow" pitchFamily="34" charset="0"/>
        </a:defRPr>
      </a:lvl6pPr>
      <a:lvl7pPr marL="914400" algn="ctr" rtl="0" fontAlgn="base">
        <a:spcBef>
          <a:spcPct val="0"/>
        </a:spcBef>
        <a:spcAft>
          <a:spcPct val="0"/>
        </a:spcAft>
        <a:defRPr sz="3600" b="1">
          <a:solidFill>
            <a:schemeClr val="tx2"/>
          </a:solidFill>
          <a:latin typeface="Arial Narrow" pitchFamily="34" charset="0"/>
        </a:defRPr>
      </a:lvl7pPr>
      <a:lvl8pPr marL="1371600" algn="ctr" rtl="0" fontAlgn="base">
        <a:spcBef>
          <a:spcPct val="0"/>
        </a:spcBef>
        <a:spcAft>
          <a:spcPct val="0"/>
        </a:spcAft>
        <a:defRPr sz="3600" b="1">
          <a:solidFill>
            <a:schemeClr val="tx2"/>
          </a:solidFill>
          <a:latin typeface="Arial Narrow" pitchFamily="34" charset="0"/>
        </a:defRPr>
      </a:lvl8pPr>
      <a:lvl9pPr marL="1828800" algn="ctr" rtl="0" fontAlgn="base">
        <a:spcBef>
          <a:spcPct val="0"/>
        </a:spcBef>
        <a:spcAft>
          <a:spcPct val="0"/>
        </a:spcAft>
        <a:defRPr sz="3600" b="1">
          <a:solidFill>
            <a:schemeClr val="tx2"/>
          </a:solidFill>
          <a:latin typeface="Arial Narrow" pitchFamily="34"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6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2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5"/>
          <p:cNvSpPr txBox="1">
            <a:spLocks noChangeArrowheads="1"/>
          </p:cNvSpPr>
          <p:nvPr/>
        </p:nvSpPr>
        <p:spPr bwMode="auto">
          <a:xfrm>
            <a:off x="152400" y="4114800"/>
            <a:ext cx="8515350" cy="1569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tabLst>
                <a:tab pos="341313" algn="l"/>
              </a:tabLst>
              <a:defRPr>
                <a:solidFill>
                  <a:schemeClr val="tx1"/>
                </a:solidFill>
                <a:latin typeface="Arial" panose="020B0604020202020204" pitchFamily="34" charset="0"/>
              </a:defRPr>
            </a:lvl1pPr>
            <a:lvl2pPr marL="742950" indent="-285750">
              <a:tabLst>
                <a:tab pos="341313" algn="l"/>
              </a:tabLst>
              <a:defRPr>
                <a:solidFill>
                  <a:schemeClr val="tx1"/>
                </a:solidFill>
                <a:latin typeface="Arial" panose="020B0604020202020204" pitchFamily="34" charset="0"/>
              </a:defRPr>
            </a:lvl2pPr>
            <a:lvl3pPr marL="1143000" indent="-228600">
              <a:tabLst>
                <a:tab pos="341313" algn="l"/>
              </a:tabLst>
              <a:defRPr>
                <a:solidFill>
                  <a:schemeClr val="tx1"/>
                </a:solidFill>
                <a:latin typeface="Arial" panose="020B0604020202020204" pitchFamily="34" charset="0"/>
              </a:defRPr>
            </a:lvl3pPr>
            <a:lvl4pPr marL="1600200" indent="-228600">
              <a:tabLst>
                <a:tab pos="341313" algn="l"/>
              </a:tabLst>
              <a:defRPr>
                <a:solidFill>
                  <a:schemeClr val="tx1"/>
                </a:solidFill>
                <a:latin typeface="Arial" panose="020B0604020202020204" pitchFamily="34" charset="0"/>
              </a:defRPr>
            </a:lvl4pPr>
            <a:lvl5pPr marL="2057400" indent="-228600">
              <a:tabLst>
                <a:tab pos="341313"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341313"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341313"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341313"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341313" algn="l"/>
              </a:tabLst>
              <a:defRPr>
                <a:solidFill>
                  <a:schemeClr val="tx1"/>
                </a:solidFill>
                <a:latin typeface="Arial" panose="020B0604020202020204" pitchFamily="34" charset="0"/>
              </a:defRPr>
            </a:lvl9pPr>
          </a:lstStyle>
          <a:p>
            <a:r>
              <a:rPr lang="en-US" altLang="en-US" sz="2000" b="1" dirty="0"/>
              <a:t>Presented by:</a:t>
            </a:r>
          </a:p>
          <a:p>
            <a:r>
              <a:rPr lang="en-US" altLang="en-US" sz="2000" dirty="0"/>
              <a:t>		</a:t>
            </a:r>
          </a:p>
          <a:p>
            <a:r>
              <a:rPr lang="en-US" altLang="en-US" sz="2000" dirty="0"/>
              <a:t>	</a:t>
            </a:r>
            <a:r>
              <a:rPr lang="en-US" altLang="en-US" dirty="0"/>
              <a:t>	</a:t>
            </a:r>
            <a:r>
              <a:rPr lang="en-US" altLang="en-US" b="1" dirty="0" smtClean="0"/>
              <a:t>Laurel </a:t>
            </a:r>
            <a:r>
              <a:rPr lang="en-US" altLang="en-US" b="1" dirty="0" err="1" smtClean="0"/>
              <a:t>Krsek</a:t>
            </a:r>
            <a:endParaRPr lang="en-US" altLang="en-US" b="1" dirty="0"/>
          </a:p>
          <a:p>
            <a:r>
              <a:rPr lang="en-US" altLang="en-US" dirty="0"/>
              <a:t>		</a:t>
            </a:r>
            <a:r>
              <a:rPr lang="en-US" altLang="en-US" sz="1400" dirty="0" smtClean="0"/>
              <a:t>FCMAT consultant</a:t>
            </a:r>
            <a:endParaRPr lang="en-US" altLang="en-US" sz="1400" dirty="0"/>
          </a:p>
          <a:p>
            <a:r>
              <a:rPr lang="en-US" altLang="en-US" dirty="0"/>
              <a:t>   </a:t>
            </a:r>
            <a:r>
              <a:rPr lang="en-US" altLang="en-US" b="1" dirty="0"/>
              <a:t>  </a:t>
            </a:r>
            <a:endParaRPr lang="en-US" altLang="en-US" dirty="0"/>
          </a:p>
        </p:txBody>
      </p:sp>
      <p:pic>
        <p:nvPicPr>
          <p:cNvPr id="5123" name="Picture 10" descr="FCMAT-Logo"/>
          <p:cNvPicPr>
            <a:picLocks noChangeAspect="1" noChangeArrowheads="1"/>
          </p:cNvPicPr>
          <p:nvPr/>
        </p:nvPicPr>
        <p:blipFill>
          <a:blip r:embed="rId3" cstate="print">
            <a:lum brigh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4" name="Rectangle 22"/>
          <p:cNvSpPr>
            <a:spLocks noGrp="1" noChangeArrowheads="1"/>
          </p:cNvSpPr>
          <p:nvPr>
            <p:ph type="subTitle" idx="1"/>
          </p:nvPr>
        </p:nvSpPr>
        <p:spPr>
          <a:xfrm>
            <a:off x="0" y="2514600"/>
            <a:ext cx="9144000" cy="635000"/>
          </a:xfrm>
        </p:spPr>
        <p:txBody>
          <a:bodyPr/>
          <a:lstStyle/>
          <a:p>
            <a:pPr eaLnBrk="1" hangingPunct="1"/>
            <a:r>
              <a:rPr lang="en-US" altLang="en-US" dirty="0"/>
              <a:t>Technology Services Review</a:t>
            </a:r>
          </a:p>
        </p:txBody>
      </p:sp>
      <p:sp>
        <p:nvSpPr>
          <p:cNvPr id="5125" name="Rectangle 23"/>
          <p:cNvSpPr>
            <a:spLocks noGrp="1" noChangeArrowheads="1"/>
          </p:cNvSpPr>
          <p:nvPr>
            <p:ph type="ctrTitle"/>
          </p:nvPr>
        </p:nvSpPr>
        <p:spPr>
          <a:xfrm>
            <a:off x="0" y="1676400"/>
            <a:ext cx="9144000" cy="914400"/>
          </a:xfrm>
        </p:spPr>
        <p:txBody>
          <a:bodyPr/>
          <a:lstStyle/>
          <a:p>
            <a:pPr eaLnBrk="1" hangingPunct="1"/>
            <a:r>
              <a:rPr lang="en-US" altLang="en-US" dirty="0"/>
              <a:t>Milpitas Unified</a:t>
            </a:r>
            <a:r>
              <a:rPr lang="en-US" altLang="en-US" baseline="0" dirty="0"/>
              <a:t> School </a:t>
            </a:r>
            <a:r>
              <a:rPr lang="en-US" altLang="en-US" dirty="0"/>
              <a:t>District</a:t>
            </a: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a:t>Fiscal Crisis &amp; Management</a:t>
            </a:r>
            <a:br>
              <a:rPr lang="en-US" altLang="en-US"/>
            </a:br>
            <a:r>
              <a:rPr lang="en-US" altLang="en-US"/>
              <a:t>Assistance Team</a:t>
            </a:r>
          </a:p>
        </p:txBody>
      </p:sp>
      <p:sp>
        <p:nvSpPr>
          <p:cNvPr id="6147" name="Rectangle 3"/>
          <p:cNvSpPr>
            <a:spLocks noGrp="1" noChangeArrowheads="1"/>
          </p:cNvSpPr>
          <p:nvPr>
            <p:ph type="body" idx="1"/>
          </p:nvPr>
        </p:nvSpPr>
        <p:spPr>
          <a:xfrm>
            <a:off x="609600" y="1447800"/>
            <a:ext cx="7543800" cy="5029200"/>
          </a:xfrm>
        </p:spPr>
        <p:txBody>
          <a:bodyPr/>
          <a:lstStyle/>
          <a:p>
            <a:pPr eaLnBrk="1" hangingPunct="1"/>
            <a:r>
              <a:rPr lang="en-US" altLang="en-US" dirty="0"/>
              <a:t>FCMAT was established by legislation in accordance with Assembly Bill 1200 in 1992 as a service to assist local educational agencies in complying with fiscal accountability standards.</a:t>
            </a:r>
          </a:p>
          <a:p>
            <a:pPr eaLnBrk="1" hangingPunct="1"/>
            <a:r>
              <a:rPr lang="en-US" altLang="en-US" dirty="0"/>
              <a:t>FCMAT provides both management assistance and fiscal crisis intervention.</a:t>
            </a:r>
          </a:p>
          <a:p>
            <a:pPr eaLnBrk="1" hangingPunct="1"/>
            <a:r>
              <a:rPr lang="en-US" altLang="en-US" dirty="0"/>
              <a:t>FCMAT is an independent, state funded agency.  The Kern County Superintendent of Schools serves as the administrative agent.</a:t>
            </a:r>
          </a:p>
          <a:p>
            <a:pPr eaLnBrk="1" hangingPunct="1">
              <a:buFontTx/>
              <a:buNone/>
            </a:pPr>
            <a:endParaRPr lang="en-US" altLang="en-US" dirty="0"/>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dirty="0"/>
              <a:t>FCMAT Team</a:t>
            </a:r>
          </a:p>
        </p:txBody>
      </p:sp>
      <p:sp>
        <p:nvSpPr>
          <p:cNvPr id="6147" name="Rectangle 3"/>
          <p:cNvSpPr>
            <a:spLocks noGrp="1" noChangeArrowheads="1"/>
          </p:cNvSpPr>
          <p:nvPr>
            <p:ph type="body" idx="1"/>
          </p:nvPr>
        </p:nvSpPr>
        <p:spPr>
          <a:xfrm>
            <a:off x="609600" y="1060494"/>
            <a:ext cx="7543800" cy="3276600"/>
          </a:xfrm>
        </p:spPr>
        <p:txBody>
          <a:bodyPr/>
          <a:lstStyle/>
          <a:p>
            <a:pPr eaLnBrk="1" hangingPunct="1"/>
            <a:r>
              <a:rPr lang="en-US" altLang="en-US" sz="2000" b="1" dirty="0"/>
              <a:t>Laurel Krsek*</a:t>
            </a:r>
          </a:p>
          <a:p>
            <a:pPr lvl="1" eaLnBrk="1" hangingPunct="1"/>
            <a:r>
              <a:rPr lang="en-US" altLang="en-US" sz="1800" dirty="0"/>
              <a:t>Technology Director</a:t>
            </a:r>
          </a:p>
          <a:p>
            <a:pPr lvl="1" eaLnBrk="1" hangingPunct="1"/>
            <a:r>
              <a:rPr lang="en-US" altLang="en-US" sz="1800" dirty="0"/>
              <a:t>San Ramon Valley Unified School District</a:t>
            </a:r>
          </a:p>
          <a:p>
            <a:pPr rtl="0" eaLnBrk="1" fontAlgn="base" hangingPunct="1"/>
            <a:r>
              <a:rPr lang="en-US" sz="2000" b="1" dirty="0">
                <a:solidFill>
                  <a:schemeClr val="tx1"/>
                </a:solidFill>
                <a:effectLst/>
                <a:latin typeface="+mn-lt"/>
                <a:ea typeface="+mn-ea"/>
                <a:cs typeface="+mn-cs"/>
              </a:rPr>
              <a:t>Scott Sexsmith</a:t>
            </a:r>
          </a:p>
          <a:p>
            <a:pPr lvl="1" eaLnBrk="1" hangingPunct="1"/>
            <a:r>
              <a:rPr lang="en-US" sz="1800" dirty="0">
                <a:solidFill>
                  <a:schemeClr val="tx1"/>
                </a:solidFill>
                <a:effectLst/>
                <a:latin typeface="+mn-lt"/>
                <a:ea typeface="+mn-ea"/>
                <a:cs typeface="+mn-cs"/>
              </a:rPr>
              <a:t>Management Analyst –</a:t>
            </a:r>
            <a:r>
              <a:rPr lang="en-US" sz="1800" baseline="0" dirty="0">
                <a:solidFill>
                  <a:schemeClr val="tx1"/>
                </a:solidFill>
                <a:effectLst/>
                <a:latin typeface="+mn-lt"/>
                <a:ea typeface="+mn-ea"/>
                <a:cs typeface="+mn-cs"/>
              </a:rPr>
              <a:t> Technology</a:t>
            </a:r>
            <a:endParaRPr lang="en-US" sz="2000" dirty="0"/>
          </a:p>
          <a:p>
            <a:pPr lvl="1" eaLnBrk="1" hangingPunct="1"/>
            <a:r>
              <a:rPr lang="en-US" sz="1800" dirty="0">
                <a:solidFill>
                  <a:schemeClr val="tx1"/>
                </a:solidFill>
                <a:effectLst/>
                <a:latin typeface="+mn-lt"/>
                <a:ea typeface="+mn-ea"/>
                <a:cs typeface="+mn-cs"/>
              </a:rPr>
              <a:t>FCMAT</a:t>
            </a:r>
            <a:endParaRPr lang="en-US" sz="2000" dirty="0">
              <a:effectLst/>
            </a:endParaRPr>
          </a:p>
          <a:p>
            <a:pPr marL="57150" indent="0" eaLnBrk="1" hangingPunct="1">
              <a:buNone/>
            </a:pPr>
            <a:endParaRPr lang="en-US" sz="1800" dirty="0"/>
          </a:p>
          <a:p>
            <a:pPr marL="57150" indent="0" eaLnBrk="1" hangingPunct="1">
              <a:buNone/>
            </a:pPr>
            <a:r>
              <a:rPr lang="en-US" sz="1800" dirty="0"/>
              <a:t>*As members of this study team, these consultants were not representing their respective employers but were working solely as independent contractors for FCMAT. Each team member reviewed the draft report to confirm its accuracy and to achieve consensus on the final recommendations.</a:t>
            </a:r>
          </a:p>
          <a:p>
            <a:pPr marL="457200" lvl="1" indent="0" eaLnBrk="1" hangingPunct="1">
              <a:buNone/>
            </a:pPr>
            <a:endParaRPr lang="en-US" altLang="en-US" dirty="0"/>
          </a:p>
          <a:p>
            <a:pPr eaLnBrk="1" hangingPunct="1">
              <a:buFontTx/>
              <a:buNone/>
            </a:pPr>
            <a:endParaRPr lang="en-US" altLang="en-US" dirty="0"/>
          </a:p>
        </p:txBody>
      </p:sp>
    </p:spTree>
    <p:extLst>
      <p:ext uri="{BB962C8B-B14F-4D97-AF65-F5344CB8AC3E}">
        <p14:creationId xmlns:p14="http://schemas.microsoft.com/office/powerpoint/2010/main" val="1755168360"/>
      </p:ext>
    </p:extLst>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dirty="0"/>
              <a:t>Summary of Scope of Work</a:t>
            </a:r>
          </a:p>
        </p:txBody>
      </p:sp>
      <p:pic>
        <p:nvPicPr>
          <p:cNvPr id="7171" name="Picture 4" descr="FCMAT-Logo"/>
          <p:cNvPicPr>
            <a:picLocks noChangeAspect="1" noChangeArrowheads="1"/>
          </p:cNvPicPr>
          <p:nvPr/>
        </p:nvPicPr>
        <p:blipFill>
          <a:blip r:embed="rId2" cstate="print">
            <a:lum brigh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172" name="Rectangle 3"/>
          <p:cNvSpPr>
            <a:spLocks noGrp="1" noChangeArrowheads="1"/>
          </p:cNvSpPr>
          <p:nvPr>
            <p:ph type="body" idx="1"/>
          </p:nvPr>
        </p:nvSpPr>
        <p:spPr>
          <a:xfrm>
            <a:off x="163286" y="1295400"/>
            <a:ext cx="8458200" cy="4419600"/>
          </a:xfrm>
        </p:spPr>
        <p:txBody>
          <a:bodyPr/>
          <a:lstStyle/>
          <a:p>
            <a:r>
              <a:rPr lang="en-US" sz="2400" dirty="0">
                <a:effectLst/>
              </a:rPr>
              <a:t>Conduct an analysis of the district's technology and review the processes or planning used to ensure that hardware and software assets are up to date.  </a:t>
            </a:r>
          </a:p>
          <a:p>
            <a:r>
              <a:rPr lang="en-US" sz="2400" dirty="0">
                <a:effectLst/>
              </a:rPr>
              <a:t>Conduct an organizational and staffing review of the  technology department, including school site technology support staff. </a:t>
            </a:r>
          </a:p>
          <a:p>
            <a:r>
              <a:rPr lang="en-US" sz="2400" dirty="0">
                <a:effectLst/>
              </a:rPr>
              <a:t>Analyze the status of: </a:t>
            </a:r>
          </a:p>
          <a:p>
            <a:pPr lvl="1"/>
            <a:r>
              <a:rPr lang="en-US" sz="2400" dirty="0">
                <a:effectLst/>
              </a:rPr>
              <a:t>Infrastructure replacement planning, deployment, and maintenance including timelines for each</a:t>
            </a:r>
          </a:p>
          <a:p>
            <a:pPr lvl="1"/>
            <a:r>
              <a:rPr lang="en-US" sz="2400" dirty="0">
                <a:effectLst/>
              </a:rPr>
              <a:t>Help desk system and ticketing process</a:t>
            </a:r>
          </a:p>
          <a:p>
            <a:pPr lvl="1"/>
            <a:r>
              <a:rPr lang="en-US" sz="2400" dirty="0">
                <a:effectLst/>
              </a:rPr>
              <a:t>Hardware installation and setup</a:t>
            </a:r>
          </a:p>
          <a:p>
            <a:pPr lvl="1"/>
            <a:r>
              <a:rPr lang="en-US" sz="2400" dirty="0">
                <a:effectLst/>
              </a:rPr>
              <a:t>Technology in the classrooms </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dirty="0"/>
              <a:t>Background on Fieldwork</a:t>
            </a:r>
          </a:p>
        </p:txBody>
      </p:sp>
      <p:pic>
        <p:nvPicPr>
          <p:cNvPr id="7171" name="Picture 4" descr="FCMAT-Logo"/>
          <p:cNvPicPr>
            <a:picLocks noChangeAspect="1" noChangeArrowheads="1"/>
          </p:cNvPicPr>
          <p:nvPr/>
        </p:nvPicPr>
        <p:blipFill>
          <a:blip r:embed="rId2" cstate="print">
            <a:lum brigh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172" name="Rectangle 3"/>
          <p:cNvSpPr>
            <a:spLocks noGrp="1" noChangeArrowheads="1"/>
          </p:cNvSpPr>
          <p:nvPr>
            <p:ph type="body" idx="1"/>
          </p:nvPr>
        </p:nvSpPr>
        <p:spPr>
          <a:xfrm>
            <a:off x="152400" y="1447800"/>
            <a:ext cx="8458200" cy="4419600"/>
          </a:xfrm>
        </p:spPr>
        <p:txBody>
          <a:bodyPr/>
          <a:lstStyle/>
          <a:p>
            <a:pPr eaLnBrk="1" hangingPunct="1">
              <a:lnSpc>
                <a:spcPct val="90000"/>
              </a:lnSpc>
            </a:pPr>
            <a:r>
              <a:rPr lang="en-US" altLang="en-US" dirty="0"/>
              <a:t>Prior to our visit FCMAT requested, and received dozens of documents including budgets, organization charts, technical documentation and technology staff job descriptions and their self-reported job duties.  </a:t>
            </a:r>
          </a:p>
          <a:p>
            <a:pPr marL="0" indent="0" eaLnBrk="1" hangingPunct="1">
              <a:lnSpc>
                <a:spcPct val="90000"/>
              </a:lnSpc>
              <a:buNone/>
            </a:pPr>
            <a:endParaRPr lang="en-US" altLang="en-US" dirty="0"/>
          </a:p>
          <a:p>
            <a:pPr eaLnBrk="1" hangingPunct="1">
              <a:lnSpc>
                <a:spcPct val="90000"/>
              </a:lnSpc>
            </a:pPr>
            <a:r>
              <a:rPr lang="en-US" dirty="0"/>
              <a:t>Onsite visit included interviews with technology staff, district and site administration, and teacher representatives.  </a:t>
            </a:r>
          </a:p>
        </p:txBody>
      </p:sp>
    </p:spTree>
    <p:extLst>
      <p:ext uri="{BB962C8B-B14F-4D97-AF65-F5344CB8AC3E}">
        <p14:creationId xmlns:p14="http://schemas.microsoft.com/office/powerpoint/2010/main" val="261356373"/>
      </p:ext>
    </p:extLst>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altLang="en-US"/>
              <a:t>Findings &amp; Recommendations</a:t>
            </a:r>
          </a:p>
        </p:txBody>
      </p:sp>
      <p:sp>
        <p:nvSpPr>
          <p:cNvPr id="9219" name="Content Placeholder 2"/>
          <p:cNvSpPr>
            <a:spLocks noGrp="1"/>
          </p:cNvSpPr>
          <p:nvPr>
            <p:ph idx="1"/>
          </p:nvPr>
        </p:nvSpPr>
        <p:spPr>
          <a:xfrm>
            <a:off x="304800" y="1143000"/>
            <a:ext cx="8534400" cy="5257800"/>
          </a:xfrm>
        </p:spPr>
        <p:txBody>
          <a:bodyPr/>
          <a:lstStyle/>
          <a:p>
            <a:r>
              <a:rPr lang="en-US" altLang="en-US" sz="2600" dirty="0"/>
              <a:t>Overview of </a:t>
            </a:r>
            <a:r>
              <a:rPr lang="en-US" altLang="en-US" sz="2600" b="1" u="sng" dirty="0"/>
              <a:t>primary</a:t>
            </a:r>
            <a:r>
              <a:rPr lang="en-US" altLang="en-US" sz="2600" dirty="0"/>
              <a:t> findings and recommendations</a:t>
            </a:r>
          </a:p>
          <a:p>
            <a:r>
              <a:rPr lang="en-US" altLang="en-US" sz="2600" dirty="0"/>
              <a:t>Findings and recommendations are based on the circumstances in place at the time FCMAT conducted fieldwork (March 7-9, 2017)</a:t>
            </a:r>
          </a:p>
          <a:p>
            <a:r>
              <a:rPr lang="en-US" altLang="en-US" sz="2600" dirty="0"/>
              <a:t>Exceptions based report</a:t>
            </a:r>
          </a:p>
          <a:p>
            <a:r>
              <a:rPr lang="en-US" altLang="en-US" sz="2600" dirty="0"/>
              <a:t>FCMAT’s observations and professional opinion are founded in the team’s expansive breadth of experience in public education, state and local government and private industry </a:t>
            </a:r>
          </a:p>
          <a:p>
            <a:r>
              <a:rPr lang="en-US" altLang="en-US" sz="2600" dirty="0"/>
              <a:t>Focus is on industry standards</a:t>
            </a:r>
          </a:p>
          <a:p>
            <a:r>
              <a:rPr lang="en-US" altLang="en-US" sz="2600" dirty="0"/>
              <a:t>FCMAT recommendations should be used as a roadmap</a:t>
            </a:r>
          </a:p>
          <a:p>
            <a:r>
              <a:rPr lang="en-US" altLang="en-US" sz="2600" dirty="0"/>
              <a:t>FCMAT recommendations are not binding, nor do they </a:t>
            </a:r>
            <a:r>
              <a:rPr lang="en-US" altLang="en-US" sz="2600" i="1" dirty="0"/>
              <a:t>require </a:t>
            </a:r>
            <a:r>
              <a:rPr lang="en-US" altLang="en-US" sz="2600" dirty="0"/>
              <a:t>action on behalf of the district</a:t>
            </a: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District and Classroom</a:t>
            </a:r>
            <a:r>
              <a:rPr lang="en-US" altLang="en-US" baseline="0" dirty="0"/>
              <a:t> Technology</a:t>
            </a:r>
            <a:endParaRPr lang="en-US" altLang="en-US" dirty="0"/>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Observations and Findings:</a:t>
            </a:r>
          </a:p>
          <a:p>
            <a:pPr>
              <a:defRPr/>
            </a:pPr>
            <a:r>
              <a:rPr lang="en-US" dirty="0"/>
              <a:t>School site staff</a:t>
            </a:r>
            <a:r>
              <a:rPr lang="en-US" baseline="0" dirty="0"/>
              <a:t> are unclear on established formulas for device replacement cycles.</a:t>
            </a:r>
          </a:p>
          <a:p>
            <a:pPr>
              <a:defRPr/>
            </a:pPr>
            <a:r>
              <a:rPr lang="en-US" baseline="0" dirty="0"/>
              <a:t>The technology department determines and purchases equipment on behalf of schools, leaving some sites/staff feeling left out of the process.</a:t>
            </a:r>
          </a:p>
          <a:p>
            <a:pPr>
              <a:defRPr/>
            </a:pPr>
            <a:r>
              <a:rPr lang="en-US" sz="2800" b="0" i="0" u="none" strike="noStrike" baseline="0" dirty="0">
                <a:solidFill>
                  <a:schemeClr val="tx1"/>
                </a:solidFill>
                <a:latin typeface="+mn-lt"/>
                <a:ea typeface="+mn-ea"/>
                <a:cs typeface="+mn-cs"/>
              </a:rPr>
              <a:t>The absence of a current technology plan has contributed to uncertainty and lack of confidence among some staff about the decisions affecting technology at their schools. </a:t>
            </a:r>
            <a:endParaRPr lang="en-US" baseline="0" dirty="0"/>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District and Classroom</a:t>
            </a:r>
            <a:r>
              <a:rPr lang="en-US" altLang="en-US" baseline="0" dirty="0"/>
              <a:t> Technology (cont.)</a:t>
            </a:r>
            <a:endParaRPr lang="en-US" altLang="en-US" dirty="0"/>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Observations and Findings:</a:t>
            </a:r>
          </a:p>
          <a:p>
            <a:pPr>
              <a:defRPr/>
            </a:pPr>
            <a:r>
              <a:rPr lang="en-US" baseline="0" dirty="0"/>
              <a:t>Some staff indicated there were insufficient number of training labs for adequate staff professional development.</a:t>
            </a:r>
          </a:p>
          <a:p>
            <a:pPr>
              <a:defRPr/>
            </a:pPr>
            <a:r>
              <a:rPr lang="en-US" baseline="0" dirty="0"/>
              <a:t>Teachers on special assignment (TOSAs) are unable to provide the necessary PD for teachers</a:t>
            </a:r>
            <a:r>
              <a:rPr lang="en-US" dirty="0"/>
              <a:t> given the broad scope of applications and new initiatives</a:t>
            </a:r>
            <a:r>
              <a:rPr lang="en-US" baseline="0" dirty="0"/>
              <a:t>.</a:t>
            </a:r>
          </a:p>
          <a:p>
            <a:pPr>
              <a:defRPr/>
            </a:pPr>
            <a:r>
              <a:rPr lang="en-US" dirty="0"/>
              <a:t>Professional development being offered to staff is being done so without a clear understanding of current staff skill levels and subject areas for training.  </a:t>
            </a:r>
            <a:endParaRPr lang="en-US" baseline="0" dirty="0"/>
          </a:p>
        </p:txBody>
      </p:sp>
    </p:spTree>
    <p:extLst>
      <p:ext uri="{BB962C8B-B14F-4D97-AF65-F5344CB8AC3E}">
        <p14:creationId xmlns:p14="http://schemas.microsoft.com/office/powerpoint/2010/main" val="4004497990"/>
      </p:ext>
    </p:extLst>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District and Classroom Technology</a:t>
            </a:r>
          </a:p>
        </p:txBody>
      </p:sp>
      <p:sp>
        <p:nvSpPr>
          <p:cNvPr id="21507" name="Content Placeholder 2"/>
          <p:cNvSpPr>
            <a:spLocks noGrp="1"/>
          </p:cNvSpPr>
          <p:nvPr>
            <p:ph idx="1"/>
          </p:nvPr>
        </p:nvSpPr>
        <p:spPr>
          <a:xfrm>
            <a:off x="381000" y="1219200"/>
            <a:ext cx="8534400" cy="5486400"/>
          </a:xfrm>
        </p:spPr>
        <p:txBody>
          <a:bodyPr/>
          <a:lstStyle/>
          <a:p>
            <a:pPr marL="0" indent="0">
              <a:buFontTx/>
              <a:buNone/>
              <a:defRPr/>
            </a:pPr>
            <a:r>
              <a:rPr lang="en-US" b="1" dirty="0"/>
              <a:t>FCMAT Recommendations:</a:t>
            </a:r>
          </a:p>
          <a:p>
            <a:r>
              <a:rPr lang="en-US" sz="2400" dirty="0"/>
              <a:t>Establish a process and procedure for selecting technology programs and devices and for evaluating effectiveness.</a:t>
            </a:r>
          </a:p>
          <a:p>
            <a:r>
              <a:rPr lang="en-US" sz="2400" dirty="0"/>
              <a:t>Establish a district technology committee.</a:t>
            </a:r>
          </a:p>
          <a:p>
            <a:r>
              <a:rPr lang="en-US" sz="2400" dirty="0"/>
              <a:t>Develop a new district technology plan tied to goals and outcomes for students, describing hardware, software and systems, and professional development, and that includes the components described in AR 0440, District Technology Plan.</a:t>
            </a:r>
          </a:p>
          <a:p>
            <a:r>
              <a:rPr lang="en-US" sz="2400" dirty="0"/>
              <a:t>Evaluate the possibility of furnishing additional training labs for staff professional development.</a:t>
            </a:r>
          </a:p>
          <a:p>
            <a:r>
              <a:rPr lang="en-US" sz="2400" dirty="0"/>
              <a:t>Evaluate contracting with outside expert trainers to offer start-up and ongoing training when launching new systems.</a:t>
            </a:r>
          </a:p>
          <a:p>
            <a:r>
              <a:rPr lang="en-US" sz="2400" dirty="0"/>
              <a:t>Conduct a survey of teacher technology skills and training needs</a:t>
            </a:r>
            <a:r>
              <a:rPr lang="en-US" dirty="0"/>
              <a:t>.</a:t>
            </a:r>
          </a:p>
          <a:p>
            <a:pPr lvl="1">
              <a:defRPr/>
            </a:pPr>
            <a:endParaRPr lang="en-US" dirty="0"/>
          </a:p>
        </p:txBody>
      </p:sp>
    </p:spTree>
    <p:extLst>
      <p:ext uri="{BB962C8B-B14F-4D97-AF65-F5344CB8AC3E}">
        <p14:creationId xmlns:p14="http://schemas.microsoft.com/office/powerpoint/2010/main" val="1142221800"/>
      </p:ext>
    </p:extLst>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Infrastructure</a:t>
            </a:r>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Observations and Findings:</a:t>
            </a:r>
          </a:p>
          <a:p>
            <a:pPr>
              <a:defRPr/>
            </a:pPr>
            <a:r>
              <a:rPr lang="en-US" dirty="0"/>
              <a:t>Users report inconsistent wireless access with occasional</a:t>
            </a:r>
            <a:r>
              <a:rPr lang="en-US" baseline="0" dirty="0"/>
              <a:t> impacts on classroom activities.</a:t>
            </a:r>
          </a:p>
          <a:p>
            <a:pPr>
              <a:defRPr/>
            </a:pPr>
            <a:r>
              <a:rPr lang="en-US" baseline="0" dirty="0"/>
              <a:t>School sites are required to purchase their own wireless access points resulting in financial burdens to sites and potential inequities in coverage.</a:t>
            </a:r>
          </a:p>
          <a:p>
            <a:pPr>
              <a:defRPr/>
            </a:pPr>
            <a:r>
              <a:rPr lang="en-US" baseline="0" dirty="0"/>
              <a:t>The district does not have an annual replacement cycle for a portion of the network infrastructure.</a:t>
            </a:r>
            <a:endParaRPr lang="en-US" dirty="0"/>
          </a:p>
        </p:txBody>
      </p:sp>
    </p:spTree>
    <p:extLst>
      <p:ext uri="{BB962C8B-B14F-4D97-AF65-F5344CB8AC3E}">
        <p14:creationId xmlns:p14="http://schemas.microsoft.com/office/powerpoint/2010/main" val="287425332"/>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Infrastructure</a:t>
            </a:r>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Recommendations:</a:t>
            </a:r>
          </a:p>
          <a:p>
            <a:r>
              <a:rPr lang="en-US" dirty="0"/>
              <a:t>Assume financial responsibility for all wireless access points.</a:t>
            </a:r>
          </a:p>
          <a:p>
            <a:r>
              <a:rPr lang="en-US" dirty="0"/>
              <a:t>Adopt an annual cycle of equipment replacement.</a:t>
            </a:r>
          </a:p>
        </p:txBody>
      </p:sp>
    </p:spTree>
    <p:extLst>
      <p:ext uri="{BB962C8B-B14F-4D97-AF65-F5344CB8AC3E}">
        <p14:creationId xmlns:p14="http://schemas.microsoft.com/office/powerpoint/2010/main" val="2708612251"/>
      </p:ext>
    </p:extLst>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Help Desk</a:t>
            </a:r>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Observations and Findings:</a:t>
            </a:r>
          </a:p>
          <a:p>
            <a:pPr>
              <a:defRPr/>
            </a:pPr>
            <a:r>
              <a:rPr lang="en-US" dirty="0"/>
              <a:t>All district staff can submit requests for support through the Zendesk</a:t>
            </a:r>
            <a:r>
              <a:rPr lang="en-US" baseline="0" dirty="0"/>
              <a:t> online help desk system.</a:t>
            </a:r>
          </a:p>
          <a:p>
            <a:pPr>
              <a:defRPr/>
            </a:pPr>
            <a:r>
              <a:rPr lang="en-US" dirty="0"/>
              <a:t>The four c</a:t>
            </a:r>
            <a:r>
              <a:rPr lang="en-US" baseline="0" dirty="0"/>
              <a:t>omputer technicians spend 40%-50% of their time resolving issues via remote access but may be missing minor requests and basic support tasks by not visiting the sites more often.</a:t>
            </a:r>
          </a:p>
          <a:p>
            <a:pPr>
              <a:defRPr/>
            </a:pPr>
            <a:r>
              <a:rPr lang="en-US" baseline="0" dirty="0"/>
              <a:t>Day-to-day support for users and devices often is provided by teacher technology leads who do not meet regularly with the technology department</a:t>
            </a:r>
            <a:r>
              <a:rPr lang="en-US" dirty="0"/>
              <a:t> and do not always quantify their work in the helpdesk system.</a:t>
            </a:r>
          </a:p>
        </p:txBody>
      </p:sp>
    </p:spTree>
    <p:extLst>
      <p:ext uri="{BB962C8B-B14F-4D97-AF65-F5344CB8AC3E}">
        <p14:creationId xmlns:p14="http://schemas.microsoft.com/office/powerpoint/2010/main" val="137629349"/>
      </p:ext>
    </p:extLst>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Help Desk</a:t>
            </a:r>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Recommendations:</a:t>
            </a:r>
          </a:p>
          <a:p>
            <a:r>
              <a:rPr lang="en-US" sz="2800" dirty="0">
                <a:solidFill>
                  <a:schemeClr val="tx1"/>
                </a:solidFill>
                <a:effectLst/>
                <a:latin typeface="+mn-lt"/>
                <a:ea typeface="+mn-ea"/>
                <a:cs typeface="+mn-cs"/>
              </a:rPr>
              <a:t>Establish a regular routine of meetings between teacher technology leads and district technology department staff to determine the full extent of the technology support issues and adjust practices as necessary.</a:t>
            </a:r>
          </a:p>
        </p:txBody>
      </p:sp>
    </p:spTree>
    <p:extLst>
      <p:ext uri="{BB962C8B-B14F-4D97-AF65-F5344CB8AC3E}">
        <p14:creationId xmlns:p14="http://schemas.microsoft.com/office/powerpoint/2010/main" val="114402948"/>
      </p:ext>
    </p:extLst>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dirty="0"/>
              <a:t>Hardware Installation and Setup</a:t>
            </a:r>
          </a:p>
        </p:txBody>
      </p:sp>
      <p:sp>
        <p:nvSpPr>
          <p:cNvPr id="21507" name="Content Placeholder 2"/>
          <p:cNvSpPr>
            <a:spLocks noGrp="1"/>
          </p:cNvSpPr>
          <p:nvPr>
            <p:ph idx="1"/>
          </p:nvPr>
        </p:nvSpPr>
        <p:spPr>
          <a:xfrm>
            <a:off x="381000" y="1219200"/>
            <a:ext cx="8534400" cy="5257800"/>
          </a:xfrm>
        </p:spPr>
        <p:txBody>
          <a:bodyPr/>
          <a:lstStyle/>
          <a:p>
            <a:pPr marL="0" indent="0">
              <a:buFontTx/>
              <a:buNone/>
              <a:defRPr/>
            </a:pPr>
            <a:r>
              <a:rPr lang="en-US" b="1" dirty="0"/>
              <a:t>FCMAT Observations and Findings:</a:t>
            </a:r>
          </a:p>
          <a:p>
            <a:pPr>
              <a:defRPr/>
            </a:pPr>
            <a:r>
              <a:rPr lang="en-US" sz="2400" dirty="0"/>
              <a:t>The technology staff work and storage areas may be of insufficient size to adequately store and configure the large number (2,500-3,000) devices purchased each year.</a:t>
            </a:r>
          </a:p>
          <a:p>
            <a:pPr>
              <a:defRPr/>
            </a:pPr>
            <a:r>
              <a:rPr lang="en-US" sz="2400" dirty="0"/>
              <a:t>The district is not including/tracking assets of $500 or less in the online QSS Control Center (QCC) Fixed Asset inventory system, leaving out a significant number of the approximately 12,000 devices.  This results in uncertainty as to the location of these devices by the sites and the inability to inform the district and potential donors the actual number and location of all devices.</a:t>
            </a:r>
          </a:p>
        </p:txBody>
      </p:sp>
    </p:spTree>
    <p:extLst>
      <p:ext uri="{BB962C8B-B14F-4D97-AF65-F5344CB8AC3E}">
        <p14:creationId xmlns:p14="http://schemas.microsoft.com/office/powerpoint/2010/main" val="1647131920"/>
      </p:ext>
    </p:extLst>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z="3600" b="1" dirty="0">
                <a:solidFill>
                  <a:schemeClr val="tx2"/>
                </a:solidFill>
                <a:effectLst/>
                <a:latin typeface="+mj-lt"/>
                <a:ea typeface="+mj-ea"/>
                <a:cs typeface="+mj-cs"/>
              </a:rPr>
              <a:t>Hardware Installation and Setup</a:t>
            </a:r>
            <a:endParaRPr lang="en-US" altLang="en-US" dirty="0"/>
          </a:p>
        </p:txBody>
      </p:sp>
      <p:sp>
        <p:nvSpPr>
          <p:cNvPr id="21507" name="Content Placeholder 2"/>
          <p:cNvSpPr>
            <a:spLocks noGrp="1"/>
          </p:cNvSpPr>
          <p:nvPr>
            <p:ph idx="1"/>
          </p:nvPr>
        </p:nvSpPr>
        <p:spPr>
          <a:xfrm>
            <a:off x="381000" y="1219200"/>
            <a:ext cx="8534400" cy="5181600"/>
          </a:xfrm>
        </p:spPr>
        <p:txBody>
          <a:bodyPr/>
          <a:lstStyle/>
          <a:p>
            <a:pPr marL="0" indent="0">
              <a:buFontTx/>
              <a:buNone/>
              <a:defRPr/>
            </a:pPr>
            <a:r>
              <a:rPr lang="en-US" b="1" dirty="0"/>
              <a:t>FCMAT Recommendations:</a:t>
            </a:r>
          </a:p>
          <a:p>
            <a:r>
              <a:rPr lang="en-US" dirty="0"/>
              <a:t>Evaluate receiving and warehouse storage and work areas to create efficiencies and accommodate an increase in equipment purchasing.</a:t>
            </a:r>
          </a:p>
          <a:p>
            <a:r>
              <a:rPr lang="en-US" dirty="0"/>
              <a:t>Evaluate an inventory management system to track the distribution of electronic devices and other equipment valued under $500 and not accounted for in the QCC system.</a:t>
            </a:r>
          </a:p>
        </p:txBody>
      </p:sp>
    </p:spTree>
    <p:extLst>
      <p:ext uri="{BB962C8B-B14F-4D97-AF65-F5344CB8AC3E}">
        <p14:creationId xmlns:p14="http://schemas.microsoft.com/office/powerpoint/2010/main" val="2070137453"/>
      </p:ext>
    </p:extLst>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sz="4400" dirty="0"/>
              <a:t>Organization and Staffing</a:t>
            </a:r>
          </a:p>
        </p:txBody>
      </p:sp>
      <p:sp>
        <p:nvSpPr>
          <p:cNvPr id="2" name="Rectangle 73"/>
          <p:cNvSpPr>
            <a:spLocks noChangeArrowheads="1"/>
          </p:cNvSpPr>
          <p:nvPr/>
        </p:nvSpPr>
        <p:spPr bwMode="auto">
          <a:xfrm>
            <a:off x="6232234" y="1674168"/>
            <a:ext cx="184731"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ctr"/>
            <a:endParaRPr lang="en-US" sz="2400"/>
          </a:p>
        </p:txBody>
      </p:sp>
      <p:sp>
        <p:nvSpPr>
          <p:cNvPr id="21507" name="Rectangle 21506"/>
          <p:cNvSpPr/>
          <p:nvPr/>
        </p:nvSpPr>
        <p:spPr>
          <a:xfrm>
            <a:off x="2286000" y="3105835"/>
            <a:ext cx="4572000" cy="646331"/>
          </a:xfrm>
          <a:prstGeom prst="rect">
            <a:avLst/>
          </a:prstGeom>
        </p:spPr>
        <p:txBody>
          <a:bodyPr>
            <a:spAutoFit/>
          </a:bodyPr>
          <a:lstStyle/>
          <a:p>
            <a:endParaRPr lang="en-US" dirty="0">
              <a:latin typeface="Times New Roman" panose="02020603050405020304" pitchFamily="18" charset="0"/>
            </a:endParaRPr>
          </a:p>
          <a:p>
            <a:endParaRPr lang="en-US" dirty="0">
              <a:latin typeface="Times New Roman" panose="02020603050405020304" pitchFamily="18" charset="0"/>
            </a:endParaRPr>
          </a:p>
        </p:txBody>
      </p:sp>
      <p:grpSp>
        <p:nvGrpSpPr>
          <p:cNvPr id="124" name="Group 123"/>
          <p:cNvGrpSpPr>
            <a:grpSpLocks/>
          </p:cNvGrpSpPr>
          <p:nvPr/>
        </p:nvGrpSpPr>
        <p:grpSpPr bwMode="auto">
          <a:xfrm>
            <a:off x="1143000" y="1371600"/>
            <a:ext cx="7315200" cy="4421832"/>
            <a:chOff x="1408" y="368"/>
            <a:chExt cx="8647" cy="3984"/>
          </a:xfrm>
        </p:grpSpPr>
        <p:cxnSp>
          <p:nvCxnSpPr>
            <p:cNvPr id="125" name="Line 3"/>
            <p:cNvCxnSpPr>
              <a:cxnSpLocks noChangeShapeType="1"/>
            </p:cNvCxnSpPr>
            <p:nvPr/>
          </p:nvCxnSpPr>
          <p:spPr bwMode="auto">
            <a:xfrm>
              <a:off x="4205" y="3256"/>
              <a:ext cx="0" cy="688"/>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26" name="Line 4"/>
            <p:cNvCxnSpPr>
              <a:cxnSpLocks noChangeShapeType="1"/>
            </p:cNvCxnSpPr>
            <p:nvPr/>
          </p:nvCxnSpPr>
          <p:spPr bwMode="auto">
            <a:xfrm>
              <a:off x="3647" y="3945"/>
              <a:ext cx="563" cy="0"/>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27" name="Line 5"/>
            <p:cNvCxnSpPr>
              <a:cxnSpLocks noChangeShapeType="1"/>
            </p:cNvCxnSpPr>
            <p:nvPr/>
          </p:nvCxnSpPr>
          <p:spPr bwMode="auto">
            <a:xfrm>
              <a:off x="1658" y="3945"/>
              <a:ext cx="549" cy="0"/>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28" name="Line 6"/>
            <p:cNvCxnSpPr>
              <a:cxnSpLocks noChangeShapeType="1"/>
            </p:cNvCxnSpPr>
            <p:nvPr/>
          </p:nvCxnSpPr>
          <p:spPr bwMode="auto">
            <a:xfrm>
              <a:off x="1663" y="3256"/>
              <a:ext cx="0" cy="694"/>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29" name="Line 7"/>
            <p:cNvCxnSpPr>
              <a:cxnSpLocks noChangeShapeType="1"/>
            </p:cNvCxnSpPr>
            <p:nvPr/>
          </p:nvCxnSpPr>
          <p:spPr bwMode="auto">
            <a:xfrm>
              <a:off x="9045" y="2353"/>
              <a:ext cx="0" cy="118"/>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0" name="Line 8"/>
            <p:cNvCxnSpPr>
              <a:cxnSpLocks noChangeShapeType="1"/>
            </p:cNvCxnSpPr>
            <p:nvPr/>
          </p:nvCxnSpPr>
          <p:spPr bwMode="auto">
            <a:xfrm>
              <a:off x="7130" y="2365"/>
              <a:ext cx="0" cy="106"/>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1" name="Line 9"/>
            <p:cNvCxnSpPr>
              <a:cxnSpLocks noChangeShapeType="1"/>
            </p:cNvCxnSpPr>
            <p:nvPr/>
          </p:nvCxnSpPr>
          <p:spPr bwMode="auto">
            <a:xfrm>
              <a:off x="3776" y="2364"/>
              <a:ext cx="0" cy="107"/>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2" name="Line 10"/>
            <p:cNvCxnSpPr>
              <a:cxnSpLocks noChangeShapeType="1"/>
            </p:cNvCxnSpPr>
            <p:nvPr/>
          </p:nvCxnSpPr>
          <p:spPr bwMode="auto">
            <a:xfrm>
              <a:off x="5433" y="1412"/>
              <a:ext cx="0" cy="941"/>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3" name="Line 11"/>
            <p:cNvCxnSpPr>
              <a:cxnSpLocks noChangeShapeType="1"/>
            </p:cNvCxnSpPr>
            <p:nvPr/>
          </p:nvCxnSpPr>
          <p:spPr bwMode="auto">
            <a:xfrm>
              <a:off x="4407" y="1855"/>
              <a:ext cx="1028" cy="0"/>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4" name="Line 12"/>
            <p:cNvCxnSpPr>
              <a:cxnSpLocks noChangeShapeType="1"/>
            </p:cNvCxnSpPr>
            <p:nvPr/>
          </p:nvCxnSpPr>
          <p:spPr bwMode="auto">
            <a:xfrm>
              <a:off x="2121" y="2358"/>
              <a:ext cx="6919" cy="0"/>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cxnSp>
          <p:nvCxnSpPr>
            <p:cNvPr id="135" name="Line 13"/>
            <p:cNvCxnSpPr>
              <a:cxnSpLocks noChangeShapeType="1"/>
            </p:cNvCxnSpPr>
            <p:nvPr/>
          </p:nvCxnSpPr>
          <p:spPr bwMode="auto">
            <a:xfrm>
              <a:off x="2116" y="2353"/>
              <a:ext cx="0" cy="118"/>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sp>
          <p:nvSpPr>
            <p:cNvPr id="136" name="Rectangle 135"/>
            <p:cNvSpPr>
              <a:spLocks noChangeArrowheads="1"/>
            </p:cNvSpPr>
            <p:nvPr/>
          </p:nvSpPr>
          <p:spPr bwMode="auto">
            <a:xfrm>
              <a:off x="2586" y="1480"/>
              <a:ext cx="1822"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37" name="Freeform 15"/>
            <p:cNvSpPr>
              <a:spLocks/>
            </p:cNvSpPr>
            <p:nvPr/>
          </p:nvSpPr>
          <p:spPr bwMode="auto">
            <a:xfrm>
              <a:off x="2615" y="1511"/>
              <a:ext cx="1690" cy="653"/>
            </a:xfrm>
            <a:custGeom>
              <a:avLst/>
              <a:gdLst>
                <a:gd name="T0" fmla="+- 0 4233 2615"/>
                <a:gd name="T1" fmla="*/ T0 w 1690"/>
                <a:gd name="T2" fmla="+- 0 1511 1511"/>
                <a:gd name="T3" fmla="*/ 1511 h 653"/>
                <a:gd name="T4" fmla="+- 0 2687 2615"/>
                <a:gd name="T5" fmla="*/ T4 w 1690"/>
                <a:gd name="T6" fmla="+- 0 1511 1511"/>
                <a:gd name="T7" fmla="*/ 1511 h 653"/>
                <a:gd name="T8" fmla="+- 0 2646 2615"/>
                <a:gd name="T9" fmla="*/ T8 w 1690"/>
                <a:gd name="T10" fmla="+- 0 1512 1511"/>
                <a:gd name="T11" fmla="*/ 1512 h 653"/>
                <a:gd name="T12" fmla="+- 0 2624 2615"/>
                <a:gd name="T13" fmla="*/ T12 w 1690"/>
                <a:gd name="T14" fmla="+- 0 1520 1511"/>
                <a:gd name="T15" fmla="*/ 1520 h 653"/>
                <a:gd name="T16" fmla="+- 0 2617 2615"/>
                <a:gd name="T17" fmla="*/ T16 w 1690"/>
                <a:gd name="T18" fmla="+- 0 1542 1511"/>
                <a:gd name="T19" fmla="*/ 1542 h 653"/>
                <a:gd name="T20" fmla="+- 0 2615 2615"/>
                <a:gd name="T21" fmla="*/ T20 w 1690"/>
                <a:gd name="T22" fmla="+- 0 1583 1511"/>
                <a:gd name="T23" fmla="*/ 1583 h 653"/>
                <a:gd name="T24" fmla="+- 0 2615 2615"/>
                <a:gd name="T25" fmla="*/ T24 w 1690"/>
                <a:gd name="T26" fmla="+- 0 2092 1511"/>
                <a:gd name="T27" fmla="*/ 2092 h 653"/>
                <a:gd name="T28" fmla="+- 0 2617 2615"/>
                <a:gd name="T29" fmla="*/ T28 w 1690"/>
                <a:gd name="T30" fmla="+- 0 2133 1511"/>
                <a:gd name="T31" fmla="*/ 2133 h 653"/>
                <a:gd name="T32" fmla="+- 0 2624 2615"/>
                <a:gd name="T33" fmla="*/ T32 w 1690"/>
                <a:gd name="T34" fmla="+- 0 2155 1511"/>
                <a:gd name="T35" fmla="*/ 2155 h 653"/>
                <a:gd name="T36" fmla="+- 0 2646 2615"/>
                <a:gd name="T37" fmla="*/ T36 w 1690"/>
                <a:gd name="T38" fmla="+- 0 2163 1511"/>
                <a:gd name="T39" fmla="*/ 2163 h 653"/>
                <a:gd name="T40" fmla="+- 0 2687 2615"/>
                <a:gd name="T41" fmla="*/ T40 w 1690"/>
                <a:gd name="T42" fmla="+- 0 2164 1511"/>
                <a:gd name="T43" fmla="*/ 2164 h 653"/>
                <a:gd name="T44" fmla="+- 0 4233 2615"/>
                <a:gd name="T45" fmla="*/ T44 w 1690"/>
                <a:gd name="T46" fmla="+- 0 2164 1511"/>
                <a:gd name="T47" fmla="*/ 2164 h 653"/>
                <a:gd name="T48" fmla="+- 0 4274 2615"/>
                <a:gd name="T49" fmla="*/ T48 w 1690"/>
                <a:gd name="T50" fmla="+- 0 2163 1511"/>
                <a:gd name="T51" fmla="*/ 2163 h 653"/>
                <a:gd name="T52" fmla="+- 0 4296 2615"/>
                <a:gd name="T53" fmla="*/ T52 w 1690"/>
                <a:gd name="T54" fmla="+- 0 2155 1511"/>
                <a:gd name="T55" fmla="*/ 2155 h 653"/>
                <a:gd name="T56" fmla="+- 0 4303 2615"/>
                <a:gd name="T57" fmla="*/ T56 w 1690"/>
                <a:gd name="T58" fmla="+- 0 2133 1511"/>
                <a:gd name="T59" fmla="*/ 2133 h 653"/>
                <a:gd name="T60" fmla="+- 0 4305 2615"/>
                <a:gd name="T61" fmla="*/ T60 w 1690"/>
                <a:gd name="T62" fmla="+- 0 2092 1511"/>
                <a:gd name="T63" fmla="*/ 2092 h 653"/>
                <a:gd name="T64" fmla="+- 0 4305 2615"/>
                <a:gd name="T65" fmla="*/ T64 w 1690"/>
                <a:gd name="T66" fmla="+- 0 1583 1511"/>
                <a:gd name="T67" fmla="*/ 1583 h 653"/>
                <a:gd name="T68" fmla="+- 0 4303 2615"/>
                <a:gd name="T69" fmla="*/ T68 w 1690"/>
                <a:gd name="T70" fmla="+- 0 1542 1511"/>
                <a:gd name="T71" fmla="*/ 1542 h 653"/>
                <a:gd name="T72" fmla="+- 0 4296 2615"/>
                <a:gd name="T73" fmla="*/ T72 w 1690"/>
                <a:gd name="T74" fmla="+- 0 1520 1511"/>
                <a:gd name="T75" fmla="*/ 1520 h 653"/>
                <a:gd name="T76" fmla="+- 0 4274 2615"/>
                <a:gd name="T77" fmla="*/ T76 w 1690"/>
                <a:gd name="T78" fmla="+- 0 1512 1511"/>
                <a:gd name="T79" fmla="*/ 1512 h 653"/>
                <a:gd name="T80" fmla="+- 0 4233 2615"/>
                <a:gd name="T81" fmla="*/ T80 w 1690"/>
                <a:gd name="T82" fmla="+- 0 1511 1511"/>
                <a:gd name="T83" fmla="*/ 1511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690" h="653">
                  <a:moveTo>
                    <a:pt x="1618" y="0"/>
                  </a:moveTo>
                  <a:lnTo>
                    <a:pt x="72" y="0"/>
                  </a:lnTo>
                  <a:lnTo>
                    <a:pt x="31" y="1"/>
                  </a:lnTo>
                  <a:lnTo>
                    <a:pt x="9" y="9"/>
                  </a:lnTo>
                  <a:lnTo>
                    <a:pt x="2" y="31"/>
                  </a:lnTo>
                  <a:lnTo>
                    <a:pt x="0" y="72"/>
                  </a:lnTo>
                  <a:lnTo>
                    <a:pt x="0" y="581"/>
                  </a:lnTo>
                  <a:lnTo>
                    <a:pt x="2" y="622"/>
                  </a:lnTo>
                  <a:lnTo>
                    <a:pt x="9" y="644"/>
                  </a:lnTo>
                  <a:lnTo>
                    <a:pt x="31" y="652"/>
                  </a:lnTo>
                  <a:lnTo>
                    <a:pt x="72" y="653"/>
                  </a:lnTo>
                  <a:lnTo>
                    <a:pt x="1618" y="653"/>
                  </a:lnTo>
                  <a:lnTo>
                    <a:pt x="1659" y="652"/>
                  </a:lnTo>
                  <a:lnTo>
                    <a:pt x="1681" y="644"/>
                  </a:lnTo>
                  <a:lnTo>
                    <a:pt x="1688" y="622"/>
                  </a:lnTo>
                  <a:lnTo>
                    <a:pt x="1690" y="581"/>
                  </a:lnTo>
                  <a:lnTo>
                    <a:pt x="1690" y="72"/>
                  </a:lnTo>
                  <a:lnTo>
                    <a:pt x="1688" y="31"/>
                  </a:lnTo>
                  <a:lnTo>
                    <a:pt x="1681" y="9"/>
                  </a:lnTo>
                  <a:lnTo>
                    <a:pt x="1659" y="1"/>
                  </a:lnTo>
                  <a:lnTo>
                    <a:pt x="1618"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38" name="Freeform 16"/>
            <p:cNvSpPr>
              <a:spLocks/>
            </p:cNvSpPr>
            <p:nvPr/>
          </p:nvSpPr>
          <p:spPr bwMode="auto">
            <a:xfrm>
              <a:off x="2615" y="1511"/>
              <a:ext cx="1690" cy="653"/>
            </a:xfrm>
            <a:custGeom>
              <a:avLst/>
              <a:gdLst>
                <a:gd name="T0" fmla="+- 0 2687 2615"/>
                <a:gd name="T1" fmla="*/ T0 w 1690"/>
                <a:gd name="T2" fmla="+- 0 1511 1511"/>
                <a:gd name="T3" fmla="*/ 1511 h 653"/>
                <a:gd name="T4" fmla="+- 0 2646 2615"/>
                <a:gd name="T5" fmla="*/ T4 w 1690"/>
                <a:gd name="T6" fmla="+- 0 1512 1511"/>
                <a:gd name="T7" fmla="*/ 1512 h 653"/>
                <a:gd name="T8" fmla="+- 0 2624 2615"/>
                <a:gd name="T9" fmla="*/ T8 w 1690"/>
                <a:gd name="T10" fmla="+- 0 1520 1511"/>
                <a:gd name="T11" fmla="*/ 1520 h 653"/>
                <a:gd name="T12" fmla="+- 0 2617 2615"/>
                <a:gd name="T13" fmla="*/ T12 w 1690"/>
                <a:gd name="T14" fmla="+- 0 1542 1511"/>
                <a:gd name="T15" fmla="*/ 1542 h 653"/>
                <a:gd name="T16" fmla="+- 0 2615 2615"/>
                <a:gd name="T17" fmla="*/ T16 w 1690"/>
                <a:gd name="T18" fmla="+- 0 1583 1511"/>
                <a:gd name="T19" fmla="*/ 1583 h 653"/>
                <a:gd name="T20" fmla="+- 0 2615 2615"/>
                <a:gd name="T21" fmla="*/ T20 w 1690"/>
                <a:gd name="T22" fmla="+- 0 2092 1511"/>
                <a:gd name="T23" fmla="*/ 2092 h 653"/>
                <a:gd name="T24" fmla="+- 0 2617 2615"/>
                <a:gd name="T25" fmla="*/ T24 w 1690"/>
                <a:gd name="T26" fmla="+- 0 2133 1511"/>
                <a:gd name="T27" fmla="*/ 2133 h 653"/>
                <a:gd name="T28" fmla="+- 0 2624 2615"/>
                <a:gd name="T29" fmla="*/ T28 w 1690"/>
                <a:gd name="T30" fmla="+- 0 2155 1511"/>
                <a:gd name="T31" fmla="*/ 2155 h 653"/>
                <a:gd name="T32" fmla="+- 0 2646 2615"/>
                <a:gd name="T33" fmla="*/ T32 w 1690"/>
                <a:gd name="T34" fmla="+- 0 2163 1511"/>
                <a:gd name="T35" fmla="*/ 2163 h 653"/>
                <a:gd name="T36" fmla="+- 0 2687 2615"/>
                <a:gd name="T37" fmla="*/ T36 w 1690"/>
                <a:gd name="T38" fmla="+- 0 2164 1511"/>
                <a:gd name="T39" fmla="*/ 2164 h 653"/>
                <a:gd name="T40" fmla="+- 0 4233 2615"/>
                <a:gd name="T41" fmla="*/ T40 w 1690"/>
                <a:gd name="T42" fmla="+- 0 2164 1511"/>
                <a:gd name="T43" fmla="*/ 2164 h 653"/>
                <a:gd name="T44" fmla="+- 0 4274 2615"/>
                <a:gd name="T45" fmla="*/ T44 w 1690"/>
                <a:gd name="T46" fmla="+- 0 2163 1511"/>
                <a:gd name="T47" fmla="*/ 2163 h 653"/>
                <a:gd name="T48" fmla="+- 0 4296 2615"/>
                <a:gd name="T49" fmla="*/ T48 w 1690"/>
                <a:gd name="T50" fmla="+- 0 2155 1511"/>
                <a:gd name="T51" fmla="*/ 2155 h 653"/>
                <a:gd name="T52" fmla="+- 0 4303 2615"/>
                <a:gd name="T53" fmla="*/ T52 w 1690"/>
                <a:gd name="T54" fmla="+- 0 2133 1511"/>
                <a:gd name="T55" fmla="*/ 2133 h 653"/>
                <a:gd name="T56" fmla="+- 0 4305 2615"/>
                <a:gd name="T57" fmla="*/ T56 w 1690"/>
                <a:gd name="T58" fmla="+- 0 2092 1511"/>
                <a:gd name="T59" fmla="*/ 2092 h 653"/>
                <a:gd name="T60" fmla="+- 0 4305 2615"/>
                <a:gd name="T61" fmla="*/ T60 w 1690"/>
                <a:gd name="T62" fmla="+- 0 1583 1511"/>
                <a:gd name="T63" fmla="*/ 1583 h 653"/>
                <a:gd name="T64" fmla="+- 0 4303 2615"/>
                <a:gd name="T65" fmla="*/ T64 w 1690"/>
                <a:gd name="T66" fmla="+- 0 1542 1511"/>
                <a:gd name="T67" fmla="*/ 1542 h 653"/>
                <a:gd name="T68" fmla="+- 0 4296 2615"/>
                <a:gd name="T69" fmla="*/ T68 w 1690"/>
                <a:gd name="T70" fmla="+- 0 1520 1511"/>
                <a:gd name="T71" fmla="*/ 1520 h 653"/>
                <a:gd name="T72" fmla="+- 0 4274 2615"/>
                <a:gd name="T73" fmla="*/ T72 w 1690"/>
                <a:gd name="T74" fmla="+- 0 1512 1511"/>
                <a:gd name="T75" fmla="*/ 1512 h 653"/>
                <a:gd name="T76" fmla="+- 0 4233 2615"/>
                <a:gd name="T77" fmla="*/ T76 w 1690"/>
                <a:gd name="T78" fmla="+- 0 1511 1511"/>
                <a:gd name="T79" fmla="*/ 1511 h 653"/>
                <a:gd name="T80" fmla="+- 0 2687 2615"/>
                <a:gd name="T81" fmla="*/ T80 w 1690"/>
                <a:gd name="T82" fmla="+- 0 1511 1511"/>
                <a:gd name="T83" fmla="*/ 1511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690" h="653">
                  <a:moveTo>
                    <a:pt x="72" y="0"/>
                  </a:moveTo>
                  <a:lnTo>
                    <a:pt x="31" y="1"/>
                  </a:lnTo>
                  <a:lnTo>
                    <a:pt x="9" y="9"/>
                  </a:lnTo>
                  <a:lnTo>
                    <a:pt x="2" y="31"/>
                  </a:lnTo>
                  <a:lnTo>
                    <a:pt x="0" y="72"/>
                  </a:lnTo>
                  <a:lnTo>
                    <a:pt x="0" y="581"/>
                  </a:lnTo>
                  <a:lnTo>
                    <a:pt x="2" y="622"/>
                  </a:lnTo>
                  <a:lnTo>
                    <a:pt x="9" y="644"/>
                  </a:lnTo>
                  <a:lnTo>
                    <a:pt x="31" y="652"/>
                  </a:lnTo>
                  <a:lnTo>
                    <a:pt x="72" y="653"/>
                  </a:lnTo>
                  <a:lnTo>
                    <a:pt x="1618" y="653"/>
                  </a:lnTo>
                  <a:lnTo>
                    <a:pt x="1659" y="652"/>
                  </a:lnTo>
                  <a:lnTo>
                    <a:pt x="1681" y="644"/>
                  </a:lnTo>
                  <a:lnTo>
                    <a:pt x="1688" y="622"/>
                  </a:lnTo>
                  <a:lnTo>
                    <a:pt x="1690" y="581"/>
                  </a:lnTo>
                  <a:lnTo>
                    <a:pt x="1690" y="72"/>
                  </a:lnTo>
                  <a:lnTo>
                    <a:pt x="1688" y="31"/>
                  </a:lnTo>
                  <a:lnTo>
                    <a:pt x="1681" y="9"/>
                  </a:lnTo>
                  <a:lnTo>
                    <a:pt x="1659" y="1"/>
                  </a:lnTo>
                  <a:lnTo>
                    <a:pt x="1618"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39" name="Rectangle 138"/>
            <p:cNvSpPr>
              <a:spLocks noChangeArrowheads="1"/>
            </p:cNvSpPr>
            <p:nvPr/>
          </p:nvSpPr>
          <p:spPr bwMode="auto">
            <a:xfrm>
              <a:off x="4558" y="368"/>
              <a:ext cx="1822" cy="1044"/>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40" name="Freeform 18"/>
            <p:cNvSpPr>
              <a:spLocks/>
            </p:cNvSpPr>
            <p:nvPr/>
          </p:nvSpPr>
          <p:spPr bwMode="auto">
            <a:xfrm>
              <a:off x="4588" y="399"/>
              <a:ext cx="1690" cy="910"/>
            </a:xfrm>
            <a:custGeom>
              <a:avLst/>
              <a:gdLst>
                <a:gd name="T0" fmla="+- 0 6205 4588"/>
                <a:gd name="T1" fmla="*/ T0 w 1690"/>
                <a:gd name="T2" fmla="+- 0 399 399"/>
                <a:gd name="T3" fmla="*/ 399 h 910"/>
                <a:gd name="T4" fmla="+- 0 4660 4588"/>
                <a:gd name="T5" fmla="*/ T4 w 1690"/>
                <a:gd name="T6" fmla="+- 0 399 399"/>
                <a:gd name="T7" fmla="*/ 399 h 910"/>
                <a:gd name="T8" fmla="+- 0 4619 4588"/>
                <a:gd name="T9" fmla="*/ T8 w 1690"/>
                <a:gd name="T10" fmla="+- 0 400 399"/>
                <a:gd name="T11" fmla="*/ 400 h 910"/>
                <a:gd name="T12" fmla="+- 0 4597 4588"/>
                <a:gd name="T13" fmla="*/ T12 w 1690"/>
                <a:gd name="T14" fmla="+- 0 408 399"/>
                <a:gd name="T15" fmla="*/ 408 h 910"/>
                <a:gd name="T16" fmla="+- 0 4589 4588"/>
                <a:gd name="T17" fmla="*/ T16 w 1690"/>
                <a:gd name="T18" fmla="+- 0 430 399"/>
                <a:gd name="T19" fmla="*/ 430 h 910"/>
                <a:gd name="T20" fmla="+- 0 4588 4588"/>
                <a:gd name="T21" fmla="*/ T20 w 1690"/>
                <a:gd name="T22" fmla="+- 0 471 399"/>
                <a:gd name="T23" fmla="*/ 471 h 910"/>
                <a:gd name="T24" fmla="+- 0 4588 4588"/>
                <a:gd name="T25" fmla="*/ T24 w 1690"/>
                <a:gd name="T26" fmla="+- 0 1237 399"/>
                <a:gd name="T27" fmla="*/ 1237 h 910"/>
                <a:gd name="T28" fmla="+- 0 4589 4588"/>
                <a:gd name="T29" fmla="*/ T28 w 1690"/>
                <a:gd name="T30" fmla="+- 0 1279 399"/>
                <a:gd name="T31" fmla="*/ 1279 h 910"/>
                <a:gd name="T32" fmla="+- 0 4597 4588"/>
                <a:gd name="T33" fmla="*/ T32 w 1690"/>
                <a:gd name="T34" fmla="+- 0 1300 399"/>
                <a:gd name="T35" fmla="*/ 1300 h 910"/>
                <a:gd name="T36" fmla="+- 0 4619 4588"/>
                <a:gd name="T37" fmla="*/ T36 w 1690"/>
                <a:gd name="T38" fmla="+- 0 1308 399"/>
                <a:gd name="T39" fmla="*/ 1308 h 910"/>
                <a:gd name="T40" fmla="+- 0 4660 4588"/>
                <a:gd name="T41" fmla="*/ T40 w 1690"/>
                <a:gd name="T42" fmla="+- 0 1309 399"/>
                <a:gd name="T43" fmla="*/ 1309 h 910"/>
                <a:gd name="T44" fmla="+- 0 6205 4588"/>
                <a:gd name="T45" fmla="*/ T44 w 1690"/>
                <a:gd name="T46" fmla="+- 0 1309 399"/>
                <a:gd name="T47" fmla="*/ 1309 h 910"/>
                <a:gd name="T48" fmla="+- 0 6247 4588"/>
                <a:gd name="T49" fmla="*/ T48 w 1690"/>
                <a:gd name="T50" fmla="+- 0 1308 399"/>
                <a:gd name="T51" fmla="*/ 1308 h 910"/>
                <a:gd name="T52" fmla="+- 0 6268 4588"/>
                <a:gd name="T53" fmla="*/ T52 w 1690"/>
                <a:gd name="T54" fmla="+- 0 1300 399"/>
                <a:gd name="T55" fmla="*/ 1300 h 910"/>
                <a:gd name="T56" fmla="+- 0 6276 4588"/>
                <a:gd name="T57" fmla="*/ T56 w 1690"/>
                <a:gd name="T58" fmla="+- 0 1279 399"/>
                <a:gd name="T59" fmla="*/ 1279 h 910"/>
                <a:gd name="T60" fmla="+- 0 6277 4588"/>
                <a:gd name="T61" fmla="*/ T60 w 1690"/>
                <a:gd name="T62" fmla="+- 0 1237 399"/>
                <a:gd name="T63" fmla="*/ 1237 h 910"/>
                <a:gd name="T64" fmla="+- 0 6277 4588"/>
                <a:gd name="T65" fmla="*/ T64 w 1690"/>
                <a:gd name="T66" fmla="+- 0 471 399"/>
                <a:gd name="T67" fmla="*/ 471 h 910"/>
                <a:gd name="T68" fmla="+- 0 6276 4588"/>
                <a:gd name="T69" fmla="*/ T68 w 1690"/>
                <a:gd name="T70" fmla="+- 0 430 399"/>
                <a:gd name="T71" fmla="*/ 430 h 910"/>
                <a:gd name="T72" fmla="+- 0 6268 4588"/>
                <a:gd name="T73" fmla="*/ T72 w 1690"/>
                <a:gd name="T74" fmla="+- 0 408 399"/>
                <a:gd name="T75" fmla="*/ 408 h 910"/>
                <a:gd name="T76" fmla="+- 0 6247 4588"/>
                <a:gd name="T77" fmla="*/ T76 w 1690"/>
                <a:gd name="T78" fmla="+- 0 400 399"/>
                <a:gd name="T79" fmla="*/ 400 h 910"/>
                <a:gd name="T80" fmla="+- 0 6205 4588"/>
                <a:gd name="T81" fmla="*/ T80 w 1690"/>
                <a:gd name="T82" fmla="+- 0 399 399"/>
                <a:gd name="T83" fmla="*/ 399 h 91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690" h="910">
                  <a:moveTo>
                    <a:pt x="1617" y="0"/>
                  </a:moveTo>
                  <a:lnTo>
                    <a:pt x="72" y="0"/>
                  </a:lnTo>
                  <a:lnTo>
                    <a:pt x="31" y="1"/>
                  </a:lnTo>
                  <a:lnTo>
                    <a:pt x="9" y="9"/>
                  </a:lnTo>
                  <a:lnTo>
                    <a:pt x="1" y="31"/>
                  </a:lnTo>
                  <a:lnTo>
                    <a:pt x="0" y="72"/>
                  </a:lnTo>
                  <a:lnTo>
                    <a:pt x="0" y="838"/>
                  </a:lnTo>
                  <a:lnTo>
                    <a:pt x="1" y="880"/>
                  </a:lnTo>
                  <a:lnTo>
                    <a:pt x="9" y="901"/>
                  </a:lnTo>
                  <a:lnTo>
                    <a:pt x="31" y="909"/>
                  </a:lnTo>
                  <a:lnTo>
                    <a:pt x="72" y="910"/>
                  </a:lnTo>
                  <a:lnTo>
                    <a:pt x="1617" y="910"/>
                  </a:lnTo>
                  <a:lnTo>
                    <a:pt x="1659" y="909"/>
                  </a:lnTo>
                  <a:lnTo>
                    <a:pt x="1680" y="901"/>
                  </a:lnTo>
                  <a:lnTo>
                    <a:pt x="1688" y="880"/>
                  </a:lnTo>
                  <a:lnTo>
                    <a:pt x="1689" y="838"/>
                  </a:lnTo>
                  <a:lnTo>
                    <a:pt x="1689" y="72"/>
                  </a:lnTo>
                  <a:lnTo>
                    <a:pt x="1688" y="31"/>
                  </a:lnTo>
                  <a:lnTo>
                    <a:pt x="1680" y="9"/>
                  </a:lnTo>
                  <a:lnTo>
                    <a:pt x="1659" y="1"/>
                  </a:lnTo>
                  <a:lnTo>
                    <a:pt x="1617"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1" name="Freeform 19"/>
            <p:cNvSpPr>
              <a:spLocks/>
            </p:cNvSpPr>
            <p:nvPr/>
          </p:nvSpPr>
          <p:spPr bwMode="auto">
            <a:xfrm>
              <a:off x="4588" y="399"/>
              <a:ext cx="1690" cy="910"/>
            </a:xfrm>
            <a:custGeom>
              <a:avLst/>
              <a:gdLst>
                <a:gd name="T0" fmla="+- 0 4660 4588"/>
                <a:gd name="T1" fmla="*/ T0 w 1690"/>
                <a:gd name="T2" fmla="+- 0 399 399"/>
                <a:gd name="T3" fmla="*/ 399 h 910"/>
                <a:gd name="T4" fmla="+- 0 4619 4588"/>
                <a:gd name="T5" fmla="*/ T4 w 1690"/>
                <a:gd name="T6" fmla="+- 0 400 399"/>
                <a:gd name="T7" fmla="*/ 400 h 910"/>
                <a:gd name="T8" fmla="+- 0 4597 4588"/>
                <a:gd name="T9" fmla="*/ T8 w 1690"/>
                <a:gd name="T10" fmla="+- 0 408 399"/>
                <a:gd name="T11" fmla="*/ 408 h 910"/>
                <a:gd name="T12" fmla="+- 0 4589 4588"/>
                <a:gd name="T13" fmla="*/ T12 w 1690"/>
                <a:gd name="T14" fmla="+- 0 430 399"/>
                <a:gd name="T15" fmla="*/ 430 h 910"/>
                <a:gd name="T16" fmla="+- 0 4588 4588"/>
                <a:gd name="T17" fmla="*/ T16 w 1690"/>
                <a:gd name="T18" fmla="+- 0 471 399"/>
                <a:gd name="T19" fmla="*/ 471 h 910"/>
                <a:gd name="T20" fmla="+- 0 4588 4588"/>
                <a:gd name="T21" fmla="*/ T20 w 1690"/>
                <a:gd name="T22" fmla="+- 0 1237 399"/>
                <a:gd name="T23" fmla="*/ 1237 h 910"/>
                <a:gd name="T24" fmla="+- 0 4589 4588"/>
                <a:gd name="T25" fmla="*/ T24 w 1690"/>
                <a:gd name="T26" fmla="+- 0 1279 399"/>
                <a:gd name="T27" fmla="*/ 1279 h 910"/>
                <a:gd name="T28" fmla="+- 0 4597 4588"/>
                <a:gd name="T29" fmla="*/ T28 w 1690"/>
                <a:gd name="T30" fmla="+- 0 1300 399"/>
                <a:gd name="T31" fmla="*/ 1300 h 910"/>
                <a:gd name="T32" fmla="+- 0 4619 4588"/>
                <a:gd name="T33" fmla="*/ T32 w 1690"/>
                <a:gd name="T34" fmla="+- 0 1308 399"/>
                <a:gd name="T35" fmla="*/ 1308 h 910"/>
                <a:gd name="T36" fmla="+- 0 4660 4588"/>
                <a:gd name="T37" fmla="*/ T36 w 1690"/>
                <a:gd name="T38" fmla="+- 0 1309 399"/>
                <a:gd name="T39" fmla="*/ 1309 h 910"/>
                <a:gd name="T40" fmla="+- 0 6205 4588"/>
                <a:gd name="T41" fmla="*/ T40 w 1690"/>
                <a:gd name="T42" fmla="+- 0 1309 399"/>
                <a:gd name="T43" fmla="*/ 1309 h 910"/>
                <a:gd name="T44" fmla="+- 0 6247 4588"/>
                <a:gd name="T45" fmla="*/ T44 w 1690"/>
                <a:gd name="T46" fmla="+- 0 1308 399"/>
                <a:gd name="T47" fmla="*/ 1308 h 910"/>
                <a:gd name="T48" fmla="+- 0 6268 4588"/>
                <a:gd name="T49" fmla="*/ T48 w 1690"/>
                <a:gd name="T50" fmla="+- 0 1300 399"/>
                <a:gd name="T51" fmla="*/ 1300 h 910"/>
                <a:gd name="T52" fmla="+- 0 6276 4588"/>
                <a:gd name="T53" fmla="*/ T52 w 1690"/>
                <a:gd name="T54" fmla="+- 0 1279 399"/>
                <a:gd name="T55" fmla="*/ 1279 h 910"/>
                <a:gd name="T56" fmla="+- 0 6277 4588"/>
                <a:gd name="T57" fmla="*/ T56 w 1690"/>
                <a:gd name="T58" fmla="+- 0 1237 399"/>
                <a:gd name="T59" fmla="*/ 1237 h 910"/>
                <a:gd name="T60" fmla="+- 0 6277 4588"/>
                <a:gd name="T61" fmla="*/ T60 w 1690"/>
                <a:gd name="T62" fmla="+- 0 471 399"/>
                <a:gd name="T63" fmla="*/ 471 h 910"/>
                <a:gd name="T64" fmla="+- 0 6276 4588"/>
                <a:gd name="T65" fmla="*/ T64 w 1690"/>
                <a:gd name="T66" fmla="+- 0 430 399"/>
                <a:gd name="T67" fmla="*/ 430 h 910"/>
                <a:gd name="T68" fmla="+- 0 6268 4588"/>
                <a:gd name="T69" fmla="*/ T68 w 1690"/>
                <a:gd name="T70" fmla="+- 0 408 399"/>
                <a:gd name="T71" fmla="*/ 408 h 910"/>
                <a:gd name="T72" fmla="+- 0 6247 4588"/>
                <a:gd name="T73" fmla="*/ T72 w 1690"/>
                <a:gd name="T74" fmla="+- 0 400 399"/>
                <a:gd name="T75" fmla="*/ 400 h 910"/>
                <a:gd name="T76" fmla="+- 0 6205 4588"/>
                <a:gd name="T77" fmla="*/ T76 w 1690"/>
                <a:gd name="T78" fmla="+- 0 399 399"/>
                <a:gd name="T79" fmla="*/ 399 h 910"/>
                <a:gd name="T80" fmla="+- 0 4660 4588"/>
                <a:gd name="T81" fmla="*/ T80 w 1690"/>
                <a:gd name="T82" fmla="+- 0 399 399"/>
                <a:gd name="T83" fmla="*/ 399 h 91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690" h="910">
                  <a:moveTo>
                    <a:pt x="72" y="0"/>
                  </a:moveTo>
                  <a:lnTo>
                    <a:pt x="31" y="1"/>
                  </a:lnTo>
                  <a:lnTo>
                    <a:pt x="9" y="9"/>
                  </a:lnTo>
                  <a:lnTo>
                    <a:pt x="1" y="31"/>
                  </a:lnTo>
                  <a:lnTo>
                    <a:pt x="0" y="72"/>
                  </a:lnTo>
                  <a:lnTo>
                    <a:pt x="0" y="838"/>
                  </a:lnTo>
                  <a:lnTo>
                    <a:pt x="1" y="880"/>
                  </a:lnTo>
                  <a:lnTo>
                    <a:pt x="9" y="901"/>
                  </a:lnTo>
                  <a:lnTo>
                    <a:pt x="31" y="909"/>
                  </a:lnTo>
                  <a:lnTo>
                    <a:pt x="72" y="910"/>
                  </a:lnTo>
                  <a:lnTo>
                    <a:pt x="1617" y="910"/>
                  </a:lnTo>
                  <a:lnTo>
                    <a:pt x="1659" y="909"/>
                  </a:lnTo>
                  <a:lnTo>
                    <a:pt x="1680" y="901"/>
                  </a:lnTo>
                  <a:lnTo>
                    <a:pt x="1688" y="880"/>
                  </a:lnTo>
                  <a:lnTo>
                    <a:pt x="1689" y="838"/>
                  </a:lnTo>
                  <a:lnTo>
                    <a:pt x="1689" y="72"/>
                  </a:lnTo>
                  <a:lnTo>
                    <a:pt x="1688" y="31"/>
                  </a:lnTo>
                  <a:lnTo>
                    <a:pt x="1680" y="9"/>
                  </a:lnTo>
                  <a:lnTo>
                    <a:pt x="1659" y="1"/>
                  </a:lnTo>
                  <a:lnTo>
                    <a:pt x="1617"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42" name="Rectangle 141"/>
            <p:cNvSpPr>
              <a:spLocks noChangeArrowheads="1"/>
            </p:cNvSpPr>
            <p:nvPr/>
          </p:nvSpPr>
          <p:spPr bwMode="auto">
            <a:xfrm>
              <a:off x="1408" y="2471"/>
              <a:ext cx="1440"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43" name="Freeform 21"/>
            <p:cNvSpPr>
              <a:spLocks/>
            </p:cNvSpPr>
            <p:nvPr/>
          </p:nvSpPr>
          <p:spPr bwMode="auto">
            <a:xfrm>
              <a:off x="1438" y="2502"/>
              <a:ext cx="1308" cy="653"/>
            </a:xfrm>
            <a:custGeom>
              <a:avLst/>
              <a:gdLst>
                <a:gd name="T0" fmla="+- 0 2673 1438"/>
                <a:gd name="T1" fmla="*/ T0 w 1308"/>
                <a:gd name="T2" fmla="+- 0 2502 2502"/>
                <a:gd name="T3" fmla="*/ 2502 h 653"/>
                <a:gd name="T4" fmla="+- 0 1510 1438"/>
                <a:gd name="T5" fmla="*/ T4 w 1308"/>
                <a:gd name="T6" fmla="+- 0 2502 2502"/>
                <a:gd name="T7" fmla="*/ 2502 h 653"/>
                <a:gd name="T8" fmla="+- 0 1468 1438"/>
                <a:gd name="T9" fmla="*/ T8 w 1308"/>
                <a:gd name="T10" fmla="+- 0 2503 2502"/>
                <a:gd name="T11" fmla="*/ 2503 h 653"/>
                <a:gd name="T12" fmla="+- 0 1447 1438"/>
                <a:gd name="T13" fmla="*/ T12 w 1308"/>
                <a:gd name="T14" fmla="+- 0 2511 2502"/>
                <a:gd name="T15" fmla="*/ 2511 h 653"/>
                <a:gd name="T16" fmla="+- 0 1439 1438"/>
                <a:gd name="T17" fmla="*/ T16 w 1308"/>
                <a:gd name="T18" fmla="+- 0 2532 2502"/>
                <a:gd name="T19" fmla="*/ 2532 h 653"/>
                <a:gd name="T20" fmla="+- 0 1438 1438"/>
                <a:gd name="T21" fmla="*/ T20 w 1308"/>
                <a:gd name="T22" fmla="+- 0 2574 2502"/>
                <a:gd name="T23" fmla="*/ 2574 h 653"/>
                <a:gd name="T24" fmla="+- 0 1438 1438"/>
                <a:gd name="T25" fmla="*/ T24 w 1308"/>
                <a:gd name="T26" fmla="+- 0 3082 2502"/>
                <a:gd name="T27" fmla="*/ 3082 h 653"/>
                <a:gd name="T28" fmla="+- 0 1439 1438"/>
                <a:gd name="T29" fmla="*/ T28 w 1308"/>
                <a:gd name="T30" fmla="+- 0 3124 2502"/>
                <a:gd name="T31" fmla="*/ 3124 h 653"/>
                <a:gd name="T32" fmla="+- 0 1447 1438"/>
                <a:gd name="T33" fmla="*/ T32 w 1308"/>
                <a:gd name="T34" fmla="+- 0 3145 2502"/>
                <a:gd name="T35" fmla="*/ 3145 h 653"/>
                <a:gd name="T36" fmla="+- 0 1468 1438"/>
                <a:gd name="T37" fmla="*/ T36 w 1308"/>
                <a:gd name="T38" fmla="+- 0 3153 2502"/>
                <a:gd name="T39" fmla="*/ 3153 h 653"/>
                <a:gd name="T40" fmla="+- 0 1510 1438"/>
                <a:gd name="T41" fmla="*/ T40 w 1308"/>
                <a:gd name="T42" fmla="+- 0 3154 2502"/>
                <a:gd name="T43" fmla="*/ 3154 h 653"/>
                <a:gd name="T44" fmla="+- 0 2673 1438"/>
                <a:gd name="T45" fmla="*/ T44 w 1308"/>
                <a:gd name="T46" fmla="+- 0 3154 2502"/>
                <a:gd name="T47" fmla="*/ 3154 h 653"/>
                <a:gd name="T48" fmla="+- 0 2715 1438"/>
                <a:gd name="T49" fmla="*/ T48 w 1308"/>
                <a:gd name="T50" fmla="+- 0 3153 2502"/>
                <a:gd name="T51" fmla="*/ 3153 h 653"/>
                <a:gd name="T52" fmla="+- 0 2736 1438"/>
                <a:gd name="T53" fmla="*/ T52 w 1308"/>
                <a:gd name="T54" fmla="+- 0 3145 2502"/>
                <a:gd name="T55" fmla="*/ 3145 h 653"/>
                <a:gd name="T56" fmla="+- 0 2744 1438"/>
                <a:gd name="T57" fmla="*/ T56 w 1308"/>
                <a:gd name="T58" fmla="+- 0 3124 2502"/>
                <a:gd name="T59" fmla="*/ 3124 h 653"/>
                <a:gd name="T60" fmla="+- 0 2745 1438"/>
                <a:gd name="T61" fmla="*/ T60 w 1308"/>
                <a:gd name="T62" fmla="+- 0 3082 2502"/>
                <a:gd name="T63" fmla="*/ 3082 h 653"/>
                <a:gd name="T64" fmla="+- 0 2745 1438"/>
                <a:gd name="T65" fmla="*/ T64 w 1308"/>
                <a:gd name="T66" fmla="+- 0 2574 2502"/>
                <a:gd name="T67" fmla="*/ 2574 h 653"/>
                <a:gd name="T68" fmla="+- 0 2744 1438"/>
                <a:gd name="T69" fmla="*/ T68 w 1308"/>
                <a:gd name="T70" fmla="+- 0 2532 2502"/>
                <a:gd name="T71" fmla="*/ 2532 h 653"/>
                <a:gd name="T72" fmla="+- 0 2736 1438"/>
                <a:gd name="T73" fmla="*/ T72 w 1308"/>
                <a:gd name="T74" fmla="+- 0 2511 2502"/>
                <a:gd name="T75" fmla="*/ 2511 h 653"/>
                <a:gd name="T76" fmla="+- 0 2715 1438"/>
                <a:gd name="T77" fmla="*/ T76 w 1308"/>
                <a:gd name="T78" fmla="+- 0 2503 2502"/>
                <a:gd name="T79" fmla="*/ 2503 h 653"/>
                <a:gd name="T80" fmla="+- 0 2673 1438"/>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1235" y="0"/>
                  </a:moveTo>
                  <a:lnTo>
                    <a:pt x="72" y="0"/>
                  </a:lnTo>
                  <a:lnTo>
                    <a:pt x="30" y="1"/>
                  </a:lnTo>
                  <a:lnTo>
                    <a:pt x="9" y="9"/>
                  </a:lnTo>
                  <a:lnTo>
                    <a:pt x="1" y="30"/>
                  </a:lnTo>
                  <a:lnTo>
                    <a:pt x="0" y="72"/>
                  </a:lnTo>
                  <a:lnTo>
                    <a:pt x="0" y="580"/>
                  </a:lnTo>
                  <a:lnTo>
                    <a:pt x="1" y="622"/>
                  </a:lnTo>
                  <a:lnTo>
                    <a:pt x="9" y="643"/>
                  </a:lnTo>
                  <a:lnTo>
                    <a:pt x="30" y="651"/>
                  </a:lnTo>
                  <a:lnTo>
                    <a:pt x="72" y="652"/>
                  </a:lnTo>
                  <a:lnTo>
                    <a:pt x="1235" y="652"/>
                  </a:lnTo>
                  <a:lnTo>
                    <a:pt x="1277" y="651"/>
                  </a:lnTo>
                  <a:lnTo>
                    <a:pt x="1298" y="643"/>
                  </a:lnTo>
                  <a:lnTo>
                    <a:pt x="1306" y="622"/>
                  </a:lnTo>
                  <a:lnTo>
                    <a:pt x="1307" y="580"/>
                  </a:lnTo>
                  <a:lnTo>
                    <a:pt x="1307" y="72"/>
                  </a:lnTo>
                  <a:lnTo>
                    <a:pt x="1306" y="30"/>
                  </a:lnTo>
                  <a:lnTo>
                    <a:pt x="1298" y="9"/>
                  </a:lnTo>
                  <a:lnTo>
                    <a:pt x="1277" y="1"/>
                  </a:lnTo>
                  <a:lnTo>
                    <a:pt x="1235"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4" name="Freeform 22"/>
            <p:cNvSpPr>
              <a:spLocks/>
            </p:cNvSpPr>
            <p:nvPr/>
          </p:nvSpPr>
          <p:spPr bwMode="auto">
            <a:xfrm>
              <a:off x="1438" y="2502"/>
              <a:ext cx="1308" cy="653"/>
            </a:xfrm>
            <a:custGeom>
              <a:avLst/>
              <a:gdLst>
                <a:gd name="T0" fmla="+- 0 1510 1438"/>
                <a:gd name="T1" fmla="*/ T0 w 1308"/>
                <a:gd name="T2" fmla="+- 0 2502 2502"/>
                <a:gd name="T3" fmla="*/ 2502 h 653"/>
                <a:gd name="T4" fmla="+- 0 1468 1438"/>
                <a:gd name="T5" fmla="*/ T4 w 1308"/>
                <a:gd name="T6" fmla="+- 0 2503 2502"/>
                <a:gd name="T7" fmla="*/ 2503 h 653"/>
                <a:gd name="T8" fmla="+- 0 1447 1438"/>
                <a:gd name="T9" fmla="*/ T8 w 1308"/>
                <a:gd name="T10" fmla="+- 0 2511 2502"/>
                <a:gd name="T11" fmla="*/ 2511 h 653"/>
                <a:gd name="T12" fmla="+- 0 1439 1438"/>
                <a:gd name="T13" fmla="*/ T12 w 1308"/>
                <a:gd name="T14" fmla="+- 0 2532 2502"/>
                <a:gd name="T15" fmla="*/ 2532 h 653"/>
                <a:gd name="T16" fmla="+- 0 1438 1438"/>
                <a:gd name="T17" fmla="*/ T16 w 1308"/>
                <a:gd name="T18" fmla="+- 0 2574 2502"/>
                <a:gd name="T19" fmla="*/ 2574 h 653"/>
                <a:gd name="T20" fmla="+- 0 1438 1438"/>
                <a:gd name="T21" fmla="*/ T20 w 1308"/>
                <a:gd name="T22" fmla="+- 0 3082 2502"/>
                <a:gd name="T23" fmla="*/ 3082 h 653"/>
                <a:gd name="T24" fmla="+- 0 1439 1438"/>
                <a:gd name="T25" fmla="*/ T24 w 1308"/>
                <a:gd name="T26" fmla="+- 0 3124 2502"/>
                <a:gd name="T27" fmla="*/ 3124 h 653"/>
                <a:gd name="T28" fmla="+- 0 1447 1438"/>
                <a:gd name="T29" fmla="*/ T28 w 1308"/>
                <a:gd name="T30" fmla="+- 0 3145 2502"/>
                <a:gd name="T31" fmla="*/ 3145 h 653"/>
                <a:gd name="T32" fmla="+- 0 1468 1438"/>
                <a:gd name="T33" fmla="*/ T32 w 1308"/>
                <a:gd name="T34" fmla="+- 0 3153 2502"/>
                <a:gd name="T35" fmla="*/ 3153 h 653"/>
                <a:gd name="T36" fmla="+- 0 1510 1438"/>
                <a:gd name="T37" fmla="*/ T36 w 1308"/>
                <a:gd name="T38" fmla="+- 0 3154 2502"/>
                <a:gd name="T39" fmla="*/ 3154 h 653"/>
                <a:gd name="T40" fmla="+- 0 2673 1438"/>
                <a:gd name="T41" fmla="*/ T40 w 1308"/>
                <a:gd name="T42" fmla="+- 0 3154 2502"/>
                <a:gd name="T43" fmla="*/ 3154 h 653"/>
                <a:gd name="T44" fmla="+- 0 2715 1438"/>
                <a:gd name="T45" fmla="*/ T44 w 1308"/>
                <a:gd name="T46" fmla="+- 0 3153 2502"/>
                <a:gd name="T47" fmla="*/ 3153 h 653"/>
                <a:gd name="T48" fmla="+- 0 2736 1438"/>
                <a:gd name="T49" fmla="*/ T48 w 1308"/>
                <a:gd name="T50" fmla="+- 0 3145 2502"/>
                <a:gd name="T51" fmla="*/ 3145 h 653"/>
                <a:gd name="T52" fmla="+- 0 2744 1438"/>
                <a:gd name="T53" fmla="*/ T52 w 1308"/>
                <a:gd name="T54" fmla="+- 0 3124 2502"/>
                <a:gd name="T55" fmla="*/ 3124 h 653"/>
                <a:gd name="T56" fmla="+- 0 2745 1438"/>
                <a:gd name="T57" fmla="*/ T56 w 1308"/>
                <a:gd name="T58" fmla="+- 0 3082 2502"/>
                <a:gd name="T59" fmla="*/ 3082 h 653"/>
                <a:gd name="T60" fmla="+- 0 2745 1438"/>
                <a:gd name="T61" fmla="*/ T60 w 1308"/>
                <a:gd name="T62" fmla="+- 0 2574 2502"/>
                <a:gd name="T63" fmla="*/ 2574 h 653"/>
                <a:gd name="T64" fmla="+- 0 2744 1438"/>
                <a:gd name="T65" fmla="*/ T64 w 1308"/>
                <a:gd name="T66" fmla="+- 0 2532 2502"/>
                <a:gd name="T67" fmla="*/ 2532 h 653"/>
                <a:gd name="T68" fmla="+- 0 2736 1438"/>
                <a:gd name="T69" fmla="*/ T68 w 1308"/>
                <a:gd name="T70" fmla="+- 0 2511 2502"/>
                <a:gd name="T71" fmla="*/ 2511 h 653"/>
                <a:gd name="T72" fmla="+- 0 2715 1438"/>
                <a:gd name="T73" fmla="*/ T72 w 1308"/>
                <a:gd name="T74" fmla="+- 0 2503 2502"/>
                <a:gd name="T75" fmla="*/ 2503 h 653"/>
                <a:gd name="T76" fmla="+- 0 2673 1438"/>
                <a:gd name="T77" fmla="*/ T76 w 1308"/>
                <a:gd name="T78" fmla="+- 0 2502 2502"/>
                <a:gd name="T79" fmla="*/ 2502 h 653"/>
                <a:gd name="T80" fmla="+- 0 1510 1438"/>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72" y="0"/>
                  </a:moveTo>
                  <a:lnTo>
                    <a:pt x="30" y="1"/>
                  </a:lnTo>
                  <a:lnTo>
                    <a:pt x="9" y="9"/>
                  </a:lnTo>
                  <a:lnTo>
                    <a:pt x="1" y="30"/>
                  </a:lnTo>
                  <a:lnTo>
                    <a:pt x="0" y="72"/>
                  </a:lnTo>
                  <a:lnTo>
                    <a:pt x="0" y="580"/>
                  </a:lnTo>
                  <a:lnTo>
                    <a:pt x="1" y="622"/>
                  </a:lnTo>
                  <a:lnTo>
                    <a:pt x="9" y="643"/>
                  </a:lnTo>
                  <a:lnTo>
                    <a:pt x="30" y="651"/>
                  </a:lnTo>
                  <a:lnTo>
                    <a:pt x="72" y="652"/>
                  </a:lnTo>
                  <a:lnTo>
                    <a:pt x="1235" y="652"/>
                  </a:lnTo>
                  <a:lnTo>
                    <a:pt x="1277" y="651"/>
                  </a:lnTo>
                  <a:lnTo>
                    <a:pt x="1298" y="643"/>
                  </a:lnTo>
                  <a:lnTo>
                    <a:pt x="1306" y="622"/>
                  </a:lnTo>
                  <a:lnTo>
                    <a:pt x="1307" y="580"/>
                  </a:lnTo>
                  <a:lnTo>
                    <a:pt x="1307" y="72"/>
                  </a:lnTo>
                  <a:lnTo>
                    <a:pt x="1306" y="30"/>
                  </a:lnTo>
                  <a:lnTo>
                    <a:pt x="1298" y="9"/>
                  </a:lnTo>
                  <a:lnTo>
                    <a:pt x="1277" y="1"/>
                  </a:lnTo>
                  <a:lnTo>
                    <a:pt x="1235"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45" name="Rectangle 144"/>
            <p:cNvSpPr>
              <a:spLocks noChangeArrowheads="1"/>
            </p:cNvSpPr>
            <p:nvPr/>
          </p:nvSpPr>
          <p:spPr bwMode="auto">
            <a:xfrm>
              <a:off x="3085" y="2471"/>
              <a:ext cx="1440"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46" name="Freeform 24"/>
            <p:cNvSpPr>
              <a:spLocks/>
            </p:cNvSpPr>
            <p:nvPr/>
          </p:nvSpPr>
          <p:spPr bwMode="auto">
            <a:xfrm>
              <a:off x="3115" y="2502"/>
              <a:ext cx="1308" cy="653"/>
            </a:xfrm>
            <a:custGeom>
              <a:avLst/>
              <a:gdLst>
                <a:gd name="T0" fmla="+- 0 4351 3115"/>
                <a:gd name="T1" fmla="*/ T0 w 1308"/>
                <a:gd name="T2" fmla="+- 0 2502 2502"/>
                <a:gd name="T3" fmla="*/ 2502 h 653"/>
                <a:gd name="T4" fmla="+- 0 3187 3115"/>
                <a:gd name="T5" fmla="*/ T4 w 1308"/>
                <a:gd name="T6" fmla="+- 0 2502 2502"/>
                <a:gd name="T7" fmla="*/ 2502 h 653"/>
                <a:gd name="T8" fmla="+- 0 3146 3115"/>
                <a:gd name="T9" fmla="*/ T8 w 1308"/>
                <a:gd name="T10" fmla="+- 0 2503 2502"/>
                <a:gd name="T11" fmla="*/ 2503 h 653"/>
                <a:gd name="T12" fmla="+- 0 3124 3115"/>
                <a:gd name="T13" fmla="*/ T12 w 1308"/>
                <a:gd name="T14" fmla="+- 0 2511 2502"/>
                <a:gd name="T15" fmla="*/ 2511 h 653"/>
                <a:gd name="T16" fmla="+- 0 3116 3115"/>
                <a:gd name="T17" fmla="*/ T16 w 1308"/>
                <a:gd name="T18" fmla="+- 0 2532 2502"/>
                <a:gd name="T19" fmla="*/ 2532 h 653"/>
                <a:gd name="T20" fmla="+- 0 3115 3115"/>
                <a:gd name="T21" fmla="*/ T20 w 1308"/>
                <a:gd name="T22" fmla="+- 0 2574 2502"/>
                <a:gd name="T23" fmla="*/ 2574 h 653"/>
                <a:gd name="T24" fmla="+- 0 3115 3115"/>
                <a:gd name="T25" fmla="*/ T24 w 1308"/>
                <a:gd name="T26" fmla="+- 0 3082 2502"/>
                <a:gd name="T27" fmla="*/ 3082 h 653"/>
                <a:gd name="T28" fmla="+- 0 3116 3115"/>
                <a:gd name="T29" fmla="*/ T28 w 1308"/>
                <a:gd name="T30" fmla="+- 0 3124 2502"/>
                <a:gd name="T31" fmla="*/ 3124 h 653"/>
                <a:gd name="T32" fmla="+- 0 3124 3115"/>
                <a:gd name="T33" fmla="*/ T32 w 1308"/>
                <a:gd name="T34" fmla="+- 0 3145 2502"/>
                <a:gd name="T35" fmla="*/ 3145 h 653"/>
                <a:gd name="T36" fmla="+- 0 3146 3115"/>
                <a:gd name="T37" fmla="*/ T36 w 1308"/>
                <a:gd name="T38" fmla="+- 0 3153 2502"/>
                <a:gd name="T39" fmla="*/ 3153 h 653"/>
                <a:gd name="T40" fmla="+- 0 3187 3115"/>
                <a:gd name="T41" fmla="*/ T40 w 1308"/>
                <a:gd name="T42" fmla="+- 0 3154 2502"/>
                <a:gd name="T43" fmla="*/ 3154 h 653"/>
                <a:gd name="T44" fmla="+- 0 4351 3115"/>
                <a:gd name="T45" fmla="*/ T44 w 1308"/>
                <a:gd name="T46" fmla="+- 0 3154 2502"/>
                <a:gd name="T47" fmla="*/ 3154 h 653"/>
                <a:gd name="T48" fmla="+- 0 4392 3115"/>
                <a:gd name="T49" fmla="*/ T48 w 1308"/>
                <a:gd name="T50" fmla="+- 0 3153 2502"/>
                <a:gd name="T51" fmla="*/ 3153 h 653"/>
                <a:gd name="T52" fmla="+- 0 4414 3115"/>
                <a:gd name="T53" fmla="*/ T52 w 1308"/>
                <a:gd name="T54" fmla="+- 0 3145 2502"/>
                <a:gd name="T55" fmla="*/ 3145 h 653"/>
                <a:gd name="T56" fmla="+- 0 4422 3115"/>
                <a:gd name="T57" fmla="*/ T56 w 1308"/>
                <a:gd name="T58" fmla="+- 0 3124 2502"/>
                <a:gd name="T59" fmla="*/ 3124 h 653"/>
                <a:gd name="T60" fmla="+- 0 4423 3115"/>
                <a:gd name="T61" fmla="*/ T60 w 1308"/>
                <a:gd name="T62" fmla="+- 0 3082 2502"/>
                <a:gd name="T63" fmla="*/ 3082 h 653"/>
                <a:gd name="T64" fmla="+- 0 4423 3115"/>
                <a:gd name="T65" fmla="*/ T64 w 1308"/>
                <a:gd name="T66" fmla="+- 0 2574 2502"/>
                <a:gd name="T67" fmla="*/ 2574 h 653"/>
                <a:gd name="T68" fmla="+- 0 4422 3115"/>
                <a:gd name="T69" fmla="*/ T68 w 1308"/>
                <a:gd name="T70" fmla="+- 0 2532 2502"/>
                <a:gd name="T71" fmla="*/ 2532 h 653"/>
                <a:gd name="T72" fmla="+- 0 4414 3115"/>
                <a:gd name="T73" fmla="*/ T72 w 1308"/>
                <a:gd name="T74" fmla="+- 0 2511 2502"/>
                <a:gd name="T75" fmla="*/ 2511 h 653"/>
                <a:gd name="T76" fmla="+- 0 4392 3115"/>
                <a:gd name="T77" fmla="*/ T76 w 1308"/>
                <a:gd name="T78" fmla="+- 0 2503 2502"/>
                <a:gd name="T79" fmla="*/ 2503 h 653"/>
                <a:gd name="T80" fmla="+- 0 4351 3115"/>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1236" y="0"/>
                  </a:moveTo>
                  <a:lnTo>
                    <a:pt x="72" y="0"/>
                  </a:lnTo>
                  <a:lnTo>
                    <a:pt x="31" y="1"/>
                  </a:lnTo>
                  <a:lnTo>
                    <a:pt x="9" y="9"/>
                  </a:lnTo>
                  <a:lnTo>
                    <a:pt x="1" y="30"/>
                  </a:lnTo>
                  <a:lnTo>
                    <a:pt x="0" y="72"/>
                  </a:lnTo>
                  <a:lnTo>
                    <a:pt x="0" y="580"/>
                  </a:lnTo>
                  <a:lnTo>
                    <a:pt x="1" y="622"/>
                  </a:lnTo>
                  <a:lnTo>
                    <a:pt x="9" y="643"/>
                  </a:lnTo>
                  <a:lnTo>
                    <a:pt x="31" y="651"/>
                  </a:lnTo>
                  <a:lnTo>
                    <a:pt x="72" y="652"/>
                  </a:lnTo>
                  <a:lnTo>
                    <a:pt x="1236" y="652"/>
                  </a:lnTo>
                  <a:lnTo>
                    <a:pt x="1277" y="651"/>
                  </a:lnTo>
                  <a:lnTo>
                    <a:pt x="1299" y="643"/>
                  </a:lnTo>
                  <a:lnTo>
                    <a:pt x="1307" y="622"/>
                  </a:lnTo>
                  <a:lnTo>
                    <a:pt x="1308" y="580"/>
                  </a:lnTo>
                  <a:lnTo>
                    <a:pt x="1308" y="72"/>
                  </a:lnTo>
                  <a:lnTo>
                    <a:pt x="1307" y="30"/>
                  </a:lnTo>
                  <a:lnTo>
                    <a:pt x="1299" y="9"/>
                  </a:lnTo>
                  <a:lnTo>
                    <a:pt x="1277" y="1"/>
                  </a:lnTo>
                  <a:lnTo>
                    <a:pt x="1236"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7" name="Freeform 25"/>
            <p:cNvSpPr>
              <a:spLocks/>
            </p:cNvSpPr>
            <p:nvPr/>
          </p:nvSpPr>
          <p:spPr bwMode="auto">
            <a:xfrm>
              <a:off x="3115" y="2502"/>
              <a:ext cx="1308" cy="653"/>
            </a:xfrm>
            <a:custGeom>
              <a:avLst/>
              <a:gdLst>
                <a:gd name="T0" fmla="+- 0 3187 3115"/>
                <a:gd name="T1" fmla="*/ T0 w 1308"/>
                <a:gd name="T2" fmla="+- 0 2502 2502"/>
                <a:gd name="T3" fmla="*/ 2502 h 653"/>
                <a:gd name="T4" fmla="+- 0 3146 3115"/>
                <a:gd name="T5" fmla="*/ T4 w 1308"/>
                <a:gd name="T6" fmla="+- 0 2503 2502"/>
                <a:gd name="T7" fmla="*/ 2503 h 653"/>
                <a:gd name="T8" fmla="+- 0 3124 3115"/>
                <a:gd name="T9" fmla="*/ T8 w 1308"/>
                <a:gd name="T10" fmla="+- 0 2511 2502"/>
                <a:gd name="T11" fmla="*/ 2511 h 653"/>
                <a:gd name="T12" fmla="+- 0 3116 3115"/>
                <a:gd name="T13" fmla="*/ T12 w 1308"/>
                <a:gd name="T14" fmla="+- 0 2532 2502"/>
                <a:gd name="T15" fmla="*/ 2532 h 653"/>
                <a:gd name="T16" fmla="+- 0 3115 3115"/>
                <a:gd name="T17" fmla="*/ T16 w 1308"/>
                <a:gd name="T18" fmla="+- 0 2574 2502"/>
                <a:gd name="T19" fmla="*/ 2574 h 653"/>
                <a:gd name="T20" fmla="+- 0 3115 3115"/>
                <a:gd name="T21" fmla="*/ T20 w 1308"/>
                <a:gd name="T22" fmla="+- 0 3082 2502"/>
                <a:gd name="T23" fmla="*/ 3082 h 653"/>
                <a:gd name="T24" fmla="+- 0 3116 3115"/>
                <a:gd name="T25" fmla="*/ T24 w 1308"/>
                <a:gd name="T26" fmla="+- 0 3124 2502"/>
                <a:gd name="T27" fmla="*/ 3124 h 653"/>
                <a:gd name="T28" fmla="+- 0 3124 3115"/>
                <a:gd name="T29" fmla="*/ T28 w 1308"/>
                <a:gd name="T30" fmla="+- 0 3145 2502"/>
                <a:gd name="T31" fmla="*/ 3145 h 653"/>
                <a:gd name="T32" fmla="+- 0 3146 3115"/>
                <a:gd name="T33" fmla="*/ T32 w 1308"/>
                <a:gd name="T34" fmla="+- 0 3153 2502"/>
                <a:gd name="T35" fmla="*/ 3153 h 653"/>
                <a:gd name="T36" fmla="+- 0 3187 3115"/>
                <a:gd name="T37" fmla="*/ T36 w 1308"/>
                <a:gd name="T38" fmla="+- 0 3154 2502"/>
                <a:gd name="T39" fmla="*/ 3154 h 653"/>
                <a:gd name="T40" fmla="+- 0 4351 3115"/>
                <a:gd name="T41" fmla="*/ T40 w 1308"/>
                <a:gd name="T42" fmla="+- 0 3154 2502"/>
                <a:gd name="T43" fmla="*/ 3154 h 653"/>
                <a:gd name="T44" fmla="+- 0 4392 3115"/>
                <a:gd name="T45" fmla="*/ T44 w 1308"/>
                <a:gd name="T46" fmla="+- 0 3153 2502"/>
                <a:gd name="T47" fmla="*/ 3153 h 653"/>
                <a:gd name="T48" fmla="+- 0 4414 3115"/>
                <a:gd name="T49" fmla="*/ T48 w 1308"/>
                <a:gd name="T50" fmla="+- 0 3145 2502"/>
                <a:gd name="T51" fmla="*/ 3145 h 653"/>
                <a:gd name="T52" fmla="+- 0 4422 3115"/>
                <a:gd name="T53" fmla="*/ T52 w 1308"/>
                <a:gd name="T54" fmla="+- 0 3124 2502"/>
                <a:gd name="T55" fmla="*/ 3124 h 653"/>
                <a:gd name="T56" fmla="+- 0 4423 3115"/>
                <a:gd name="T57" fmla="*/ T56 w 1308"/>
                <a:gd name="T58" fmla="+- 0 3082 2502"/>
                <a:gd name="T59" fmla="*/ 3082 h 653"/>
                <a:gd name="T60" fmla="+- 0 4423 3115"/>
                <a:gd name="T61" fmla="*/ T60 w 1308"/>
                <a:gd name="T62" fmla="+- 0 2574 2502"/>
                <a:gd name="T63" fmla="*/ 2574 h 653"/>
                <a:gd name="T64" fmla="+- 0 4422 3115"/>
                <a:gd name="T65" fmla="*/ T64 w 1308"/>
                <a:gd name="T66" fmla="+- 0 2532 2502"/>
                <a:gd name="T67" fmla="*/ 2532 h 653"/>
                <a:gd name="T68" fmla="+- 0 4414 3115"/>
                <a:gd name="T69" fmla="*/ T68 w 1308"/>
                <a:gd name="T70" fmla="+- 0 2511 2502"/>
                <a:gd name="T71" fmla="*/ 2511 h 653"/>
                <a:gd name="T72" fmla="+- 0 4392 3115"/>
                <a:gd name="T73" fmla="*/ T72 w 1308"/>
                <a:gd name="T74" fmla="+- 0 2503 2502"/>
                <a:gd name="T75" fmla="*/ 2503 h 653"/>
                <a:gd name="T76" fmla="+- 0 4351 3115"/>
                <a:gd name="T77" fmla="*/ T76 w 1308"/>
                <a:gd name="T78" fmla="+- 0 2502 2502"/>
                <a:gd name="T79" fmla="*/ 2502 h 653"/>
                <a:gd name="T80" fmla="+- 0 3187 3115"/>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72" y="0"/>
                  </a:moveTo>
                  <a:lnTo>
                    <a:pt x="31" y="1"/>
                  </a:lnTo>
                  <a:lnTo>
                    <a:pt x="9" y="9"/>
                  </a:lnTo>
                  <a:lnTo>
                    <a:pt x="1" y="30"/>
                  </a:lnTo>
                  <a:lnTo>
                    <a:pt x="0" y="72"/>
                  </a:lnTo>
                  <a:lnTo>
                    <a:pt x="0" y="580"/>
                  </a:lnTo>
                  <a:lnTo>
                    <a:pt x="1" y="622"/>
                  </a:lnTo>
                  <a:lnTo>
                    <a:pt x="9" y="643"/>
                  </a:lnTo>
                  <a:lnTo>
                    <a:pt x="31" y="651"/>
                  </a:lnTo>
                  <a:lnTo>
                    <a:pt x="72" y="652"/>
                  </a:lnTo>
                  <a:lnTo>
                    <a:pt x="1236" y="652"/>
                  </a:lnTo>
                  <a:lnTo>
                    <a:pt x="1277" y="651"/>
                  </a:lnTo>
                  <a:lnTo>
                    <a:pt x="1299" y="643"/>
                  </a:lnTo>
                  <a:lnTo>
                    <a:pt x="1307" y="622"/>
                  </a:lnTo>
                  <a:lnTo>
                    <a:pt x="1308" y="580"/>
                  </a:lnTo>
                  <a:lnTo>
                    <a:pt x="1308" y="72"/>
                  </a:lnTo>
                  <a:lnTo>
                    <a:pt x="1307" y="30"/>
                  </a:lnTo>
                  <a:lnTo>
                    <a:pt x="1299" y="9"/>
                  </a:lnTo>
                  <a:lnTo>
                    <a:pt x="1277" y="1"/>
                  </a:lnTo>
                  <a:lnTo>
                    <a:pt x="1236"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48" name="Rectangle 147"/>
            <p:cNvSpPr>
              <a:spLocks noChangeArrowheads="1"/>
            </p:cNvSpPr>
            <p:nvPr/>
          </p:nvSpPr>
          <p:spPr bwMode="auto">
            <a:xfrm>
              <a:off x="2207" y="3567"/>
              <a:ext cx="1440"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49" name="Freeform 27"/>
            <p:cNvSpPr>
              <a:spLocks/>
            </p:cNvSpPr>
            <p:nvPr/>
          </p:nvSpPr>
          <p:spPr bwMode="auto">
            <a:xfrm>
              <a:off x="2237" y="3598"/>
              <a:ext cx="1308" cy="653"/>
            </a:xfrm>
            <a:custGeom>
              <a:avLst/>
              <a:gdLst>
                <a:gd name="T0" fmla="+- 0 3473 2237"/>
                <a:gd name="T1" fmla="*/ T0 w 1308"/>
                <a:gd name="T2" fmla="+- 0 3598 3598"/>
                <a:gd name="T3" fmla="*/ 3598 h 653"/>
                <a:gd name="T4" fmla="+- 0 2309 2237"/>
                <a:gd name="T5" fmla="*/ T4 w 1308"/>
                <a:gd name="T6" fmla="+- 0 3598 3598"/>
                <a:gd name="T7" fmla="*/ 3598 h 653"/>
                <a:gd name="T8" fmla="+- 0 2267 2237"/>
                <a:gd name="T9" fmla="*/ T8 w 1308"/>
                <a:gd name="T10" fmla="+- 0 3599 3598"/>
                <a:gd name="T11" fmla="*/ 3599 h 653"/>
                <a:gd name="T12" fmla="+- 0 2246 2237"/>
                <a:gd name="T13" fmla="*/ T12 w 1308"/>
                <a:gd name="T14" fmla="+- 0 3607 3598"/>
                <a:gd name="T15" fmla="*/ 3607 h 653"/>
                <a:gd name="T16" fmla="+- 0 2238 2237"/>
                <a:gd name="T17" fmla="*/ T16 w 1308"/>
                <a:gd name="T18" fmla="+- 0 3628 3598"/>
                <a:gd name="T19" fmla="*/ 3628 h 653"/>
                <a:gd name="T20" fmla="+- 0 2237 2237"/>
                <a:gd name="T21" fmla="*/ T20 w 1308"/>
                <a:gd name="T22" fmla="+- 0 3670 3598"/>
                <a:gd name="T23" fmla="*/ 3670 h 653"/>
                <a:gd name="T24" fmla="+- 0 2237 2237"/>
                <a:gd name="T25" fmla="*/ T24 w 1308"/>
                <a:gd name="T26" fmla="+- 0 4178 3598"/>
                <a:gd name="T27" fmla="*/ 4178 h 653"/>
                <a:gd name="T28" fmla="+- 0 2238 2237"/>
                <a:gd name="T29" fmla="*/ T28 w 1308"/>
                <a:gd name="T30" fmla="+- 0 4220 3598"/>
                <a:gd name="T31" fmla="*/ 4220 h 653"/>
                <a:gd name="T32" fmla="+- 0 2246 2237"/>
                <a:gd name="T33" fmla="*/ T32 w 1308"/>
                <a:gd name="T34" fmla="+- 0 4241 3598"/>
                <a:gd name="T35" fmla="*/ 4241 h 653"/>
                <a:gd name="T36" fmla="+- 0 2267 2237"/>
                <a:gd name="T37" fmla="*/ T36 w 1308"/>
                <a:gd name="T38" fmla="+- 0 4249 3598"/>
                <a:gd name="T39" fmla="*/ 4249 h 653"/>
                <a:gd name="T40" fmla="+- 0 2309 2237"/>
                <a:gd name="T41" fmla="*/ T40 w 1308"/>
                <a:gd name="T42" fmla="+- 0 4250 3598"/>
                <a:gd name="T43" fmla="*/ 4250 h 653"/>
                <a:gd name="T44" fmla="+- 0 3473 2237"/>
                <a:gd name="T45" fmla="*/ T44 w 1308"/>
                <a:gd name="T46" fmla="+- 0 4250 3598"/>
                <a:gd name="T47" fmla="*/ 4250 h 653"/>
                <a:gd name="T48" fmla="+- 0 3514 2237"/>
                <a:gd name="T49" fmla="*/ T48 w 1308"/>
                <a:gd name="T50" fmla="+- 0 4249 3598"/>
                <a:gd name="T51" fmla="*/ 4249 h 653"/>
                <a:gd name="T52" fmla="+- 0 3536 2237"/>
                <a:gd name="T53" fmla="*/ T52 w 1308"/>
                <a:gd name="T54" fmla="+- 0 4241 3598"/>
                <a:gd name="T55" fmla="*/ 4241 h 653"/>
                <a:gd name="T56" fmla="+- 0 3543 2237"/>
                <a:gd name="T57" fmla="*/ T56 w 1308"/>
                <a:gd name="T58" fmla="+- 0 4220 3598"/>
                <a:gd name="T59" fmla="*/ 4220 h 653"/>
                <a:gd name="T60" fmla="+- 0 3545 2237"/>
                <a:gd name="T61" fmla="*/ T60 w 1308"/>
                <a:gd name="T62" fmla="+- 0 4178 3598"/>
                <a:gd name="T63" fmla="*/ 4178 h 653"/>
                <a:gd name="T64" fmla="+- 0 3545 2237"/>
                <a:gd name="T65" fmla="*/ T64 w 1308"/>
                <a:gd name="T66" fmla="+- 0 3670 3598"/>
                <a:gd name="T67" fmla="*/ 3670 h 653"/>
                <a:gd name="T68" fmla="+- 0 3543 2237"/>
                <a:gd name="T69" fmla="*/ T68 w 1308"/>
                <a:gd name="T70" fmla="+- 0 3628 3598"/>
                <a:gd name="T71" fmla="*/ 3628 h 653"/>
                <a:gd name="T72" fmla="+- 0 3536 2237"/>
                <a:gd name="T73" fmla="*/ T72 w 1308"/>
                <a:gd name="T74" fmla="+- 0 3607 3598"/>
                <a:gd name="T75" fmla="*/ 3607 h 653"/>
                <a:gd name="T76" fmla="+- 0 3514 2237"/>
                <a:gd name="T77" fmla="*/ T76 w 1308"/>
                <a:gd name="T78" fmla="+- 0 3599 3598"/>
                <a:gd name="T79" fmla="*/ 3599 h 653"/>
                <a:gd name="T80" fmla="+- 0 3473 2237"/>
                <a:gd name="T81" fmla="*/ T80 w 1308"/>
                <a:gd name="T82" fmla="+- 0 3598 3598"/>
                <a:gd name="T83" fmla="*/ 3598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1236" y="0"/>
                  </a:moveTo>
                  <a:lnTo>
                    <a:pt x="72" y="0"/>
                  </a:lnTo>
                  <a:lnTo>
                    <a:pt x="30" y="1"/>
                  </a:lnTo>
                  <a:lnTo>
                    <a:pt x="9" y="9"/>
                  </a:lnTo>
                  <a:lnTo>
                    <a:pt x="1" y="30"/>
                  </a:lnTo>
                  <a:lnTo>
                    <a:pt x="0" y="72"/>
                  </a:lnTo>
                  <a:lnTo>
                    <a:pt x="0" y="580"/>
                  </a:lnTo>
                  <a:lnTo>
                    <a:pt x="1" y="622"/>
                  </a:lnTo>
                  <a:lnTo>
                    <a:pt x="9" y="643"/>
                  </a:lnTo>
                  <a:lnTo>
                    <a:pt x="30" y="651"/>
                  </a:lnTo>
                  <a:lnTo>
                    <a:pt x="72" y="652"/>
                  </a:lnTo>
                  <a:lnTo>
                    <a:pt x="1236" y="652"/>
                  </a:lnTo>
                  <a:lnTo>
                    <a:pt x="1277" y="651"/>
                  </a:lnTo>
                  <a:lnTo>
                    <a:pt x="1299" y="643"/>
                  </a:lnTo>
                  <a:lnTo>
                    <a:pt x="1306" y="622"/>
                  </a:lnTo>
                  <a:lnTo>
                    <a:pt x="1308" y="580"/>
                  </a:lnTo>
                  <a:lnTo>
                    <a:pt x="1308" y="72"/>
                  </a:lnTo>
                  <a:lnTo>
                    <a:pt x="1306" y="30"/>
                  </a:lnTo>
                  <a:lnTo>
                    <a:pt x="1299" y="9"/>
                  </a:lnTo>
                  <a:lnTo>
                    <a:pt x="1277" y="1"/>
                  </a:lnTo>
                  <a:lnTo>
                    <a:pt x="1236"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0" name="Freeform 28"/>
            <p:cNvSpPr>
              <a:spLocks/>
            </p:cNvSpPr>
            <p:nvPr/>
          </p:nvSpPr>
          <p:spPr bwMode="auto">
            <a:xfrm>
              <a:off x="2237" y="3598"/>
              <a:ext cx="1308" cy="653"/>
            </a:xfrm>
            <a:custGeom>
              <a:avLst/>
              <a:gdLst>
                <a:gd name="T0" fmla="+- 0 2309 2237"/>
                <a:gd name="T1" fmla="*/ T0 w 1308"/>
                <a:gd name="T2" fmla="+- 0 3598 3598"/>
                <a:gd name="T3" fmla="*/ 3598 h 653"/>
                <a:gd name="T4" fmla="+- 0 2267 2237"/>
                <a:gd name="T5" fmla="*/ T4 w 1308"/>
                <a:gd name="T6" fmla="+- 0 3599 3598"/>
                <a:gd name="T7" fmla="*/ 3599 h 653"/>
                <a:gd name="T8" fmla="+- 0 2246 2237"/>
                <a:gd name="T9" fmla="*/ T8 w 1308"/>
                <a:gd name="T10" fmla="+- 0 3607 3598"/>
                <a:gd name="T11" fmla="*/ 3607 h 653"/>
                <a:gd name="T12" fmla="+- 0 2238 2237"/>
                <a:gd name="T13" fmla="*/ T12 w 1308"/>
                <a:gd name="T14" fmla="+- 0 3628 3598"/>
                <a:gd name="T15" fmla="*/ 3628 h 653"/>
                <a:gd name="T16" fmla="+- 0 2237 2237"/>
                <a:gd name="T17" fmla="*/ T16 w 1308"/>
                <a:gd name="T18" fmla="+- 0 3670 3598"/>
                <a:gd name="T19" fmla="*/ 3670 h 653"/>
                <a:gd name="T20" fmla="+- 0 2237 2237"/>
                <a:gd name="T21" fmla="*/ T20 w 1308"/>
                <a:gd name="T22" fmla="+- 0 4178 3598"/>
                <a:gd name="T23" fmla="*/ 4178 h 653"/>
                <a:gd name="T24" fmla="+- 0 2238 2237"/>
                <a:gd name="T25" fmla="*/ T24 w 1308"/>
                <a:gd name="T26" fmla="+- 0 4220 3598"/>
                <a:gd name="T27" fmla="*/ 4220 h 653"/>
                <a:gd name="T28" fmla="+- 0 2246 2237"/>
                <a:gd name="T29" fmla="*/ T28 w 1308"/>
                <a:gd name="T30" fmla="+- 0 4241 3598"/>
                <a:gd name="T31" fmla="*/ 4241 h 653"/>
                <a:gd name="T32" fmla="+- 0 2267 2237"/>
                <a:gd name="T33" fmla="*/ T32 w 1308"/>
                <a:gd name="T34" fmla="+- 0 4249 3598"/>
                <a:gd name="T35" fmla="*/ 4249 h 653"/>
                <a:gd name="T36" fmla="+- 0 2309 2237"/>
                <a:gd name="T37" fmla="*/ T36 w 1308"/>
                <a:gd name="T38" fmla="+- 0 4250 3598"/>
                <a:gd name="T39" fmla="*/ 4250 h 653"/>
                <a:gd name="T40" fmla="+- 0 3473 2237"/>
                <a:gd name="T41" fmla="*/ T40 w 1308"/>
                <a:gd name="T42" fmla="+- 0 4250 3598"/>
                <a:gd name="T43" fmla="*/ 4250 h 653"/>
                <a:gd name="T44" fmla="+- 0 3514 2237"/>
                <a:gd name="T45" fmla="*/ T44 w 1308"/>
                <a:gd name="T46" fmla="+- 0 4249 3598"/>
                <a:gd name="T47" fmla="*/ 4249 h 653"/>
                <a:gd name="T48" fmla="+- 0 3536 2237"/>
                <a:gd name="T49" fmla="*/ T48 w 1308"/>
                <a:gd name="T50" fmla="+- 0 4241 3598"/>
                <a:gd name="T51" fmla="*/ 4241 h 653"/>
                <a:gd name="T52" fmla="+- 0 3543 2237"/>
                <a:gd name="T53" fmla="*/ T52 w 1308"/>
                <a:gd name="T54" fmla="+- 0 4220 3598"/>
                <a:gd name="T55" fmla="*/ 4220 h 653"/>
                <a:gd name="T56" fmla="+- 0 3545 2237"/>
                <a:gd name="T57" fmla="*/ T56 w 1308"/>
                <a:gd name="T58" fmla="+- 0 4178 3598"/>
                <a:gd name="T59" fmla="*/ 4178 h 653"/>
                <a:gd name="T60" fmla="+- 0 3545 2237"/>
                <a:gd name="T61" fmla="*/ T60 w 1308"/>
                <a:gd name="T62" fmla="+- 0 3670 3598"/>
                <a:gd name="T63" fmla="*/ 3670 h 653"/>
                <a:gd name="T64" fmla="+- 0 3543 2237"/>
                <a:gd name="T65" fmla="*/ T64 w 1308"/>
                <a:gd name="T66" fmla="+- 0 3628 3598"/>
                <a:gd name="T67" fmla="*/ 3628 h 653"/>
                <a:gd name="T68" fmla="+- 0 3536 2237"/>
                <a:gd name="T69" fmla="*/ T68 w 1308"/>
                <a:gd name="T70" fmla="+- 0 3607 3598"/>
                <a:gd name="T71" fmla="*/ 3607 h 653"/>
                <a:gd name="T72" fmla="+- 0 3514 2237"/>
                <a:gd name="T73" fmla="*/ T72 w 1308"/>
                <a:gd name="T74" fmla="+- 0 3599 3598"/>
                <a:gd name="T75" fmla="*/ 3599 h 653"/>
                <a:gd name="T76" fmla="+- 0 3473 2237"/>
                <a:gd name="T77" fmla="*/ T76 w 1308"/>
                <a:gd name="T78" fmla="+- 0 3598 3598"/>
                <a:gd name="T79" fmla="*/ 3598 h 653"/>
                <a:gd name="T80" fmla="+- 0 2309 2237"/>
                <a:gd name="T81" fmla="*/ T80 w 1308"/>
                <a:gd name="T82" fmla="+- 0 3598 3598"/>
                <a:gd name="T83" fmla="*/ 3598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72" y="0"/>
                  </a:moveTo>
                  <a:lnTo>
                    <a:pt x="30" y="1"/>
                  </a:lnTo>
                  <a:lnTo>
                    <a:pt x="9" y="9"/>
                  </a:lnTo>
                  <a:lnTo>
                    <a:pt x="1" y="30"/>
                  </a:lnTo>
                  <a:lnTo>
                    <a:pt x="0" y="72"/>
                  </a:lnTo>
                  <a:lnTo>
                    <a:pt x="0" y="580"/>
                  </a:lnTo>
                  <a:lnTo>
                    <a:pt x="1" y="622"/>
                  </a:lnTo>
                  <a:lnTo>
                    <a:pt x="9" y="643"/>
                  </a:lnTo>
                  <a:lnTo>
                    <a:pt x="30" y="651"/>
                  </a:lnTo>
                  <a:lnTo>
                    <a:pt x="72" y="652"/>
                  </a:lnTo>
                  <a:lnTo>
                    <a:pt x="1236" y="652"/>
                  </a:lnTo>
                  <a:lnTo>
                    <a:pt x="1277" y="651"/>
                  </a:lnTo>
                  <a:lnTo>
                    <a:pt x="1299" y="643"/>
                  </a:lnTo>
                  <a:lnTo>
                    <a:pt x="1306" y="622"/>
                  </a:lnTo>
                  <a:lnTo>
                    <a:pt x="1308" y="580"/>
                  </a:lnTo>
                  <a:lnTo>
                    <a:pt x="1308" y="72"/>
                  </a:lnTo>
                  <a:lnTo>
                    <a:pt x="1306" y="30"/>
                  </a:lnTo>
                  <a:lnTo>
                    <a:pt x="1299" y="9"/>
                  </a:lnTo>
                  <a:lnTo>
                    <a:pt x="1277" y="1"/>
                  </a:lnTo>
                  <a:lnTo>
                    <a:pt x="1236"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cxnSp>
          <p:nvCxnSpPr>
            <p:cNvPr id="151" name="Line 29"/>
            <p:cNvCxnSpPr>
              <a:cxnSpLocks noChangeShapeType="1"/>
            </p:cNvCxnSpPr>
            <p:nvPr/>
          </p:nvCxnSpPr>
          <p:spPr bwMode="auto">
            <a:xfrm>
              <a:off x="7130" y="3256"/>
              <a:ext cx="0" cy="311"/>
            </a:xfrm>
            <a:prstGeom prst="line">
              <a:avLst/>
            </a:prstGeom>
            <a:noFill/>
            <a:ln w="6350">
              <a:solidFill>
                <a:srgbClr val="231F20"/>
              </a:solidFill>
              <a:prstDash val="solid"/>
              <a:round/>
              <a:headEnd/>
              <a:tailEnd/>
            </a:ln>
            <a:extLst>
              <a:ext uri="{909E8E84-426E-40dd-AFC4-6F175D3DCCD1}">
                <a14:hiddenFill xmlns:a14="http://schemas.microsoft.com/office/drawing/2010/main" xmlns="">
                  <a:noFill/>
                </a14:hiddenFill>
              </a:ext>
            </a:extLst>
          </p:spPr>
        </p:cxnSp>
        <p:sp>
          <p:nvSpPr>
            <p:cNvPr id="152" name="Rectangle 151"/>
            <p:cNvSpPr>
              <a:spLocks noChangeArrowheads="1"/>
            </p:cNvSpPr>
            <p:nvPr/>
          </p:nvSpPr>
          <p:spPr bwMode="auto">
            <a:xfrm>
              <a:off x="6440" y="2471"/>
              <a:ext cx="1440"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53" name="Freeform 31"/>
            <p:cNvSpPr>
              <a:spLocks/>
            </p:cNvSpPr>
            <p:nvPr/>
          </p:nvSpPr>
          <p:spPr bwMode="auto">
            <a:xfrm>
              <a:off x="6470" y="2502"/>
              <a:ext cx="1308" cy="653"/>
            </a:xfrm>
            <a:custGeom>
              <a:avLst/>
              <a:gdLst>
                <a:gd name="T0" fmla="+- 0 7706 6470"/>
                <a:gd name="T1" fmla="*/ T0 w 1308"/>
                <a:gd name="T2" fmla="+- 0 2502 2502"/>
                <a:gd name="T3" fmla="*/ 2502 h 653"/>
                <a:gd name="T4" fmla="+- 0 6542 6470"/>
                <a:gd name="T5" fmla="*/ T4 w 1308"/>
                <a:gd name="T6" fmla="+- 0 2502 2502"/>
                <a:gd name="T7" fmla="*/ 2502 h 653"/>
                <a:gd name="T8" fmla="+- 0 6500 6470"/>
                <a:gd name="T9" fmla="*/ T8 w 1308"/>
                <a:gd name="T10" fmla="+- 0 2503 2502"/>
                <a:gd name="T11" fmla="*/ 2503 h 653"/>
                <a:gd name="T12" fmla="+- 0 6479 6470"/>
                <a:gd name="T13" fmla="*/ T12 w 1308"/>
                <a:gd name="T14" fmla="+- 0 2511 2502"/>
                <a:gd name="T15" fmla="*/ 2511 h 653"/>
                <a:gd name="T16" fmla="+- 0 6471 6470"/>
                <a:gd name="T17" fmla="*/ T16 w 1308"/>
                <a:gd name="T18" fmla="+- 0 2532 2502"/>
                <a:gd name="T19" fmla="*/ 2532 h 653"/>
                <a:gd name="T20" fmla="+- 0 6470 6470"/>
                <a:gd name="T21" fmla="*/ T20 w 1308"/>
                <a:gd name="T22" fmla="+- 0 2574 2502"/>
                <a:gd name="T23" fmla="*/ 2574 h 653"/>
                <a:gd name="T24" fmla="+- 0 6470 6470"/>
                <a:gd name="T25" fmla="*/ T24 w 1308"/>
                <a:gd name="T26" fmla="+- 0 3082 2502"/>
                <a:gd name="T27" fmla="*/ 3082 h 653"/>
                <a:gd name="T28" fmla="+- 0 6471 6470"/>
                <a:gd name="T29" fmla="*/ T28 w 1308"/>
                <a:gd name="T30" fmla="+- 0 3124 2502"/>
                <a:gd name="T31" fmla="*/ 3124 h 653"/>
                <a:gd name="T32" fmla="+- 0 6479 6470"/>
                <a:gd name="T33" fmla="*/ T32 w 1308"/>
                <a:gd name="T34" fmla="+- 0 3145 2502"/>
                <a:gd name="T35" fmla="*/ 3145 h 653"/>
                <a:gd name="T36" fmla="+- 0 6500 6470"/>
                <a:gd name="T37" fmla="*/ T36 w 1308"/>
                <a:gd name="T38" fmla="+- 0 3153 2502"/>
                <a:gd name="T39" fmla="*/ 3153 h 653"/>
                <a:gd name="T40" fmla="+- 0 6542 6470"/>
                <a:gd name="T41" fmla="*/ T40 w 1308"/>
                <a:gd name="T42" fmla="+- 0 3154 2502"/>
                <a:gd name="T43" fmla="*/ 3154 h 653"/>
                <a:gd name="T44" fmla="+- 0 7706 6470"/>
                <a:gd name="T45" fmla="*/ T44 w 1308"/>
                <a:gd name="T46" fmla="+- 0 3154 2502"/>
                <a:gd name="T47" fmla="*/ 3154 h 653"/>
                <a:gd name="T48" fmla="+- 0 7747 6470"/>
                <a:gd name="T49" fmla="*/ T48 w 1308"/>
                <a:gd name="T50" fmla="+- 0 3153 2502"/>
                <a:gd name="T51" fmla="*/ 3153 h 653"/>
                <a:gd name="T52" fmla="+- 0 7769 6470"/>
                <a:gd name="T53" fmla="*/ T52 w 1308"/>
                <a:gd name="T54" fmla="+- 0 3145 2502"/>
                <a:gd name="T55" fmla="*/ 3145 h 653"/>
                <a:gd name="T56" fmla="+- 0 7776 6470"/>
                <a:gd name="T57" fmla="*/ T56 w 1308"/>
                <a:gd name="T58" fmla="+- 0 3124 2502"/>
                <a:gd name="T59" fmla="*/ 3124 h 653"/>
                <a:gd name="T60" fmla="+- 0 7778 6470"/>
                <a:gd name="T61" fmla="*/ T60 w 1308"/>
                <a:gd name="T62" fmla="+- 0 3082 2502"/>
                <a:gd name="T63" fmla="*/ 3082 h 653"/>
                <a:gd name="T64" fmla="+- 0 7778 6470"/>
                <a:gd name="T65" fmla="*/ T64 w 1308"/>
                <a:gd name="T66" fmla="+- 0 2574 2502"/>
                <a:gd name="T67" fmla="*/ 2574 h 653"/>
                <a:gd name="T68" fmla="+- 0 7776 6470"/>
                <a:gd name="T69" fmla="*/ T68 w 1308"/>
                <a:gd name="T70" fmla="+- 0 2532 2502"/>
                <a:gd name="T71" fmla="*/ 2532 h 653"/>
                <a:gd name="T72" fmla="+- 0 7769 6470"/>
                <a:gd name="T73" fmla="*/ T72 w 1308"/>
                <a:gd name="T74" fmla="+- 0 2511 2502"/>
                <a:gd name="T75" fmla="*/ 2511 h 653"/>
                <a:gd name="T76" fmla="+- 0 7747 6470"/>
                <a:gd name="T77" fmla="*/ T76 w 1308"/>
                <a:gd name="T78" fmla="+- 0 2503 2502"/>
                <a:gd name="T79" fmla="*/ 2503 h 653"/>
                <a:gd name="T80" fmla="+- 0 7706 6470"/>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1236" y="0"/>
                  </a:moveTo>
                  <a:lnTo>
                    <a:pt x="72" y="0"/>
                  </a:lnTo>
                  <a:lnTo>
                    <a:pt x="30" y="1"/>
                  </a:lnTo>
                  <a:lnTo>
                    <a:pt x="9" y="9"/>
                  </a:lnTo>
                  <a:lnTo>
                    <a:pt x="1" y="30"/>
                  </a:lnTo>
                  <a:lnTo>
                    <a:pt x="0" y="72"/>
                  </a:lnTo>
                  <a:lnTo>
                    <a:pt x="0" y="580"/>
                  </a:lnTo>
                  <a:lnTo>
                    <a:pt x="1" y="622"/>
                  </a:lnTo>
                  <a:lnTo>
                    <a:pt x="9" y="643"/>
                  </a:lnTo>
                  <a:lnTo>
                    <a:pt x="30" y="651"/>
                  </a:lnTo>
                  <a:lnTo>
                    <a:pt x="72" y="652"/>
                  </a:lnTo>
                  <a:lnTo>
                    <a:pt x="1236" y="652"/>
                  </a:lnTo>
                  <a:lnTo>
                    <a:pt x="1277" y="651"/>
                  </a:lnTo>
                  <a:lnTo>
                    <a:pt x="1299" y="643"/>
                  </a:lnTo>
                  <a:lnTo>
                    <a:pt x="1306" y="622"/>
                  </a:lnTo>
                  <a:lnTo>
                    <a:pt x="1308" y="580"/>
                  </a:lnTo>
                  <a:lnTo>
                    <a:pt x="1308" y="72"/>
                  </a:lnTo>
                  <a:lnTo>
                    <a:pt x="1306" y="30"/>
                  </a:lnTo>
                  <a:lnTo>
                    <a:pt x="1299" y="9"/>
                  </a:lnTo>
                  <a:lnTo>
                    <a:pt x="1277" y="1"/>
                  </a:lnTo>
                  <a:lnTo>
                    <a:pt x="1236"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4" name="Freeform 32"/>
            <p:cNvSpPr>
              <a:spLocks/>
            </p:cNvSpPr>
            <p:nvPr/>
          </p:nvSpPr>
          <p:spPr bwMode="auto">
            <a:xfrm>
              <a:off x="6470" y="2502"/>
              <a:ext cx="1308" cy="653"/>
            </a:xfrm>
            <a:custGeom>
              <a:avLst/>
              <a:gdLst>
                <a:gd name="T0" fmla="+- 0 6542 6470"/>
                <a:gd name="T1" fmla="*/ T0 w 1308"/>
                <a:gd name="T2" fmla="+- 0 2502 2502"/>
                <a:gd name="T3" fmla="*/ 2502 h 653"/>
                <a:gd name="T4" fmla="+- 0 6500 6470"/>
                <a:gd name="T5" fmla="*/ T4 w 1308"/>
                <a:gd name="T6" fmla="+- 0 2503 2502"/>
                <a:gd name="T7" fmla="*/ 2503 h 653"/>
                <a:gd name="T8" fmla="+- 0 6479 6470"/>
                <a:gd name="T9" fmla="*/ T8 w 1308"/>
                <a:gd name="T10" fmla="+- 0 2511 2502"/>
                <a:gd name="T11" fmla="*/ 2511 h 653"/>
                <a:gd name="T12" fmla="+- 0 6471 6470"/>
                <a:gd name="T13" fmla="*/ T12 w 1308"/>
                <a:gd name="T14" fmla="+- 0 2532 2502"/>
                <a:gd name="T15" fmla="*/ 2532 h 653"/>
                <a:gd name="T16" fmla="+- 0 6470 6470"/>
                <a:gd name="T17" fmla="*/ T16 w 1308"/>
                <a:gd name="T18" fmla="+- 0 2574 2502"/>
                <a:gd name="T19" fmla="*/ 2574 h 653"/>
                <a:gd name="T20" fmla="+- 0 6470 6470"/>
                <a:gd name="T21" fmla="*/ T20 w 1308"/>
                <a:gd name="T22" fmla="+- 0 3082 2502"/>
                <a:gd name="T23" fmla="*/ 3082 h 653"/>
                <a:gd name="T24" fmla="+- 0 6471 6470"/>
                <a:gd name="T25" fmla="*/ T24 w 1308"/>
                <a:gd name="T26" fmla="+- 0 3124 2502"/>
                <a:gd name="T27" fmla="*/ 3124 h 653"/>
                <a:gd name="T28" fmla="+- 0 6479 6470"/>
                <a:gd name="T29" fmla="*/ T28 w 1308"/>
                <a:gd name="T30" fmla="+- 0 3145 2502"/>
                <a:gd name="T31" fmla="*/ 3145 h 653"/>
                <a:gd name="T32" fmla="+- 0 6500 6470"/>
                <a:gd name="T33" fmla="*/ T32 w 1308"/>
                <a:gd name="T34" fmla="+- 0 3153 2502"/>
                <a:gd name="T35" fmla="*/ 3153 h 653"/>
                <a:gd name="T36" fmla="+- 0 6542 6470"/>
                <a:gd name="T37" fmla="*/ T36 w 1308"/>
                <a:gd name="T38" fmla="+- 0 3154 2502"/>
                <a:gd name="T39" fmla="*/ 3154 h 653"/>
                <a:gd name="T40" fmla="+- 0 7706 6470"/>
                <a:gd name="T41" fmla="*/ T40 w 1308"/>
                <a:gd name="T42" fmla="+- 0 3154 2502"/>
                <a:gd name="T43" fmla="*/ 3154 h 653"/>
                <a:gd name="T44" fmla="+- 0 7747 6470"/>
                <a:gd name="T45" fmla="*/ T44 w 1308"/>
                <a:gd name="T46" fmla="+- 0 3153 2502"/>
                <a:gd name="T47" fmla="*/ 3153 h 653"/>
                <a:gd name="T48" fmla="+- 0 7769 6470"/>
                <a:gd name="T49" fmla="*/ T48 w 1308"/>
                <a:gd name="T50" fmla="+- 0 3145 2502"/>
                <a:gd name="T51" fmla="*/ 3145 h 653"/>
                <a:gd name="T52" fmla="+- 0 7776 6470"/>
                <a:gd name="T53" fmla="*/ T52 w 1308"/>
                <a:gd name="T54" fmla="+- 0 3124 2502"/>
                <a:gd name="T55" fmla="*/ 3124 h 653"/>
                <a:gd name="T56" fmla="+- 0 7778 6470"/>
                <a:gd name="T57" fmla="*/ T56 w 1308"/>
                <a:gd name="T58" fmla="+- 0 3082 2502"/>
                <a:gd name="T59" fmla="*/ 3082 h 653"/>
                <a:gd name="T60" fmla="+- 0 7778 6470"/>
                <a:gd name="T61" fmla="*/ T60 w 1308"/>
                <a:gd name="T62" fmla="+- 0 2574 2502"/>
                <a:gd name="T63" fmla="*/ 2574 h 653"/>
                <a:gd name="T64" fmla="+- 0 7776 6470"/>
                <a:gd name="T65" fmla="*/ T64 w 1308"/>
                <a:gd name="T66" fmla="+- 0 2532 2502"/>
                <a:gd name="T67" fmla="*/ 2532 h 653"/>
                <a:gd name="T68" fmla="+- 0 7769 6470"/>
                <a:gd name="T69" fmla="*/ T68 w 1308"/>
                <a:gd name="T70" fmla="+- 0 2511 2502"/>
                <a:gd name="T71" fmla="*/ 2511 h 653"/>
                <a:gd name="T72" fmla="+- 0 7747 6470"/>
                <a:gd name="T73" fmla="*/ T72 w 1308"/>
                <a:gd name="T74" fmla="+- 0 2503 2502"/>
                <a:gd name="T75" fmla="*/ 2503 h 653"/>
                <a:gd name="T76" fmla="+- 0 7706 6470"/>
                <a:gd name="T77" fmla="*/ T76 w 1308"/>
                <a:gd name="T78" fmla="+- 0 2502 2502"/>
                <a:gd name="T79" fmla="*/ 2502 h 653"/>
                <a:gd name="T80" fmla="+- 0 6542 6470"/>
                <a:gd name="T81" fmla="*/ T80 w 1308"/>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08" h="653">
                  <a:moveTo>
                    <a:pt x="72" y="0"/>
                  </a:moveTo>
                  <a:lnTo>
                    <a:pt x="30" y="1"/>
                  </a:lnTo>
                  <a:lnTo>
                    <a:pt x="9" y="9"/>
                  </a:lnTo>
                  <a:lnTo>
                    <a:pt x="1" y="30"/>
                  </a:lnTo>
                  <a:lnTo>
                    <a:pt x="0" y="72"/>
                  </a:lnTo>
                  <a:lnTo>
                    <a:pt x="0" y="580"/>
                  </a:lnTo>
                  <a:lnTo>
                    <a:pt x="1" y="622"/>
                  </a:lnTo>
                  <a:lnTo>
                    <a:pt x="9" y="643"/>
                  </a:lnTo>
                  <a:lnTo>
                    <a:pt x="30" y="651"/>
                  </a:lnTo>
                  <a:lnTo>
                    <a:pt x="72" y="652"/>
                  </a:lnTo>
                  <a:lnTo>
                    <a:pt x="1236" y="652"/>
                  </a:lnTo>
                  <a:lnTo>
                    <a:pt x="1277" y="651"/>
                  </a:lnTo>
                  <a:lnTo>
                    <a:pt x="1299" y="643"/>
                  </a:lnTo>
                  <a:lnTo>
                    <a:pt x="1306" y="622"/>
                  </a:lnTo>
                  <a:lnTo>
                    <a:pt x="1308" y="580"/>
                  </a:lnTo>
                  <a:lnTo>
                    <a:pt x="1308" y="72"/>
                  </a:lnTo>
                  <a:lnTo>
                    <a:pt x="1306" y="30"/>
                  </a:lnTo>
                  <a:lnTo>
                    <a:pt x="1299" y="9"/>
                  </a:lnTo>
                  <a:lnTo>
                    <a:pt x="1277" y="1"/>
                  </a:lnTo>
                  <a:lnTo>
                    <a:pt x="1236"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55" name="Rectangle 154"/>
            <p:cNvSpPr>
              <a:spLocks noChangeArrowheads="1"/>
            </p:cNvSpPr>
            <p:nvPr/>
          </p:nvSpPr>
          <p:spPr bwMode="auto">
            <a:xfrm>
              <a:off x="8118" y="2471"/>
              <a:ext cx="1937"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56" name="Freeform 34"/>
            <p:cNvSpPr>
              <a:spLocks/>
            </p:cNvSpPr>
            <p:nvPr/>
          </p:nvSpPr>
          <p:spPr bwMode="auto">
            <a:xfrm>
              <a:off x="8147" y="2502"/>
              <a:ext cx="1802" cy="653"/>
            </a:xfrm>
            <a:custGeom>
              <a:avLst/>
              <a:gdLst>
                <a:gd name="T0" fmla="+- 0 9877 8147"/>
                <a:gd name="T1" fmla="*/ T0 w 1802"/>
                <a:gd name="T2" fmla="+- 0 2502 2502"/>
                <a:gd name="T3" fmla="*/ 2502 h 653"/>
                <a:gd name="T4" fmla="+- 0 8219 8147"/>
                <a:gd name="T5" fmla="*/ T4 w 1802"/>
                <a:gd name="T6" fmla="+- 0 2502 2502"/>
                <a:gd name="T7" fmla="*/ 2502 h 653"/>
                <a:gd name="T8" fmla="+- 0 8178 8147"/>
                <a:gd name="T9" fmla="*/ T8 w 1802"/>
                <a:gd name="T10" fmla="+- 0 2503 2502"/>
                <a:gd name="T11" fmla="*/ 2503 h 653"/>
                <a:gd name="T12" fmla="+- 0 8156 8147"/>
                <a:gd name="T13" fmla="*/ T12 w 1802"/>
                <a:gd name="T14" fmla="+- 0 2511 2502"/>
                <a:gd name="T15" fmla="*/ 2511 h 653"/>
                <a:gd name="T16" fmla="+- 0 8149 8147"/>
                <a:gd name="T17" fmla="*/ T16 w 1802"/>
                <a:gd name="T18" fmla="+- 0 2532 2502"/>
                <a:gd name="T19" fmla="*/ 2532 h 653"/>
                <a:gd name="T20" fmla="+- 0 8147 8147"/>
                <a:gd name="T21" fmla="*/ T20 w 1802"/>
                <a:gd name="T22" fmla="+- 0 2574 2502"/>
                <a:gd name="T23" fmla="*/ 2574 h 653"/>
                <a:gd name="T24" fmla="+- 0 8147 8147"/>
                <a:gd name="T25" fmla="*/ T24 w 1802"/>
                <a:gd name="T26" fmla="+- 0 3082 2502"/>
                <a:gd name="T27" fmla="*/ 3082 h 653"/>
                <a:gd name="T28" fmla="+- 0 8149 8147"/>
                <a:gd name="T29" fmla="*/ T28 w 1802"/>
                <a:gd name="T30" fmla="+- 0 3124 2502"/>
                <a:gd name="T31" fmla="*/ 3124 h 653"/>
                <a:gd name="T32" fmla="+- 0 8156 8147"/>
                <a:gd name="T33" fmla="*/ T32 w 1802"/>
                <a:gd name="T34" fmla="+- 0 3145 2502"/>
                <a:gd name="T35" fmla="*/ 3145 h 653"/>
                <a:gd name="T36" fmla="+- 0 8178 8147"/>
                <a:gd name="T37" fmla="*/ T36 w 1802"/>
                <a:gd name="T38" fmla="+- 0 3153 2502"/>
                <a:gd name="T39" fmla="*/ 3153 h 653"/>
                <a:gd name="T40" fmla="+- 0 8219 8147"/>
                <a:gd name="T41" fmla="*/ T40 w 1802"/>
                <a:gd name="T42" fmla="+- 0 3154 2502"/>
                <a:gd name="T43" fmla="*/ 3154 h 653"/>
                <a:gd name="T44" fmla="+- 0 9877 8147"/>
                <a:gd name="T45" fmla="*/ T44 w 1802"/>
                <a:gd name="T46" fmla="+- 0 3154 2502"/>
                <a:gd name="T47" fmla="*/ 3154 h 653"/>
                <a:gd name="T48" fmla="+- 0 9919 8147"/>
                <a:gd name="T49" fmla="*/ T48 w 1802"/>
                <a:gd name="T50" fmla="+- 0 3153 2502"/>
                <a:gd name="T51" fmla="*/ 3153 h 653"/>
                <a:gd name="T52" fmla="+- 0 9940 8147"/>
                <a:gd name="T53" fmla="*/ T52 w 1802"/>
                <a:gd name="T54" fmla="+- 0 3145 2502"/>
                <a:gd name="T55" fmla="*/ 3145 h 653"/>
                <a:gd name="T56" fmla="+- 0 9948 8147"/>
                <a:gd name="T57" fmla="*/ T56 w 1802"/>
                <a:gd name="T58" fmla="+- 0 3124 2502"/>
                <a:gd name="T59" fmla="*/ 3124 h 653"/>
                <a:gd name="T60" fmla="+- 0 9949 8147"/>
                <a:gd name="T61" fmla="*/ T60 w 1802"/>
                <a:gd name="T62" fmla="+- 0 3082 2502"/>
                <a:gd name="T63" fmla="*/ 3082 h 653"/>
                <a:gd name="T64" fmla="+- 0 9949 8147"/>
                <a:gd name="T65" fmla="*/ T64 w 1802"/>
                <a:gd name="T66" fmla="+- 0 2574 2502"/>
                <a:gd name="T67" fmla="*/ 2574 h 653"/>
                <a:gd name="T68" fmla="+- 0 9948 8147"/>
                <a:gd name="T69" fmla="*/ T68 w 1802"/>
                <a:gd name="T70" fmla="+- 0 2532 2502"/>
                <a:gd name="T71" fmla="*/ 2532 h 653"/>
                <a:gd name="T72" fmla="+- 0 9940 8147"/>
                <a:gd name="T73" fmla="*/ T72 w 1802"/>
                <a:gd name="T74" fmla="+- 0 2511 2502"/>
                <a:gd name="T75" fmla="*/ 2511 h 653"/>
                <a:gd name="T76" fmla="+- 0 9919 8147"/>
                <a:gd name="T77" fmla="*/ T76 w 1802"/>
                <a:gd name="T78" fmla="+- 0 2503 2502"/>
                <a:gd name="T79" fmla="*/ 2503 h 653"/>
                <a:gd name="T80" fmla="+- 0 9877 8147"/>
                <a:gd name="T81" fmla="*/ T80 w 1802"/>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802" h="653">
                  <a:moveTo>
                    <a:pt x="1730" y="0"/>
                  </a:moveTo>
                  <a:lnTo>
                    <a:pt x="72" y="0"/>
                  </a:lnTo>
                  <a:lnTo>
                    <a:pt x="31" y="1"/>
                  </a:lnTo>
                  <a:lnTo>
                    <a:pt x="9" y="9"/>
                  </a:lnTo>
                  <a:lnTo>
                    <a:pt x="2" y="30"/>
                  </a:lnTo>
                  <a:lnTo>
                    <a:pt x="0" y="72"/>
                  </a:lnTo>
                  <a:lnTo>
                    <a:pt x="0" y="580"/>
                  </a:lnTo>
                  <a:lnTo>
                    <a:pt x="2" y="622"/>
                  </a:lnTo>
                  <a:lnTo>
                    <a:pt x="9" y="643"/>
                  </a:lnTo>
                  <a:lnTo>
                    <a:pt x="31" y="651"/>
                  </a:lnTo>
                  <a:lnTo>
                    <a:pt x="72" y="652"/>
                  </a:lnTo>
                  <a:lnTo>
                    <a:pt x="1730" y="652"/>
                  </a:lnTo>
                  <a:lnTo>
                    <a:pt x="1772" y="651"/>
                  </a:lnTo>
                  <a:lnTo>
                    <a:pt x="1793" y="643"/>
                  </a:lnTo>
                  <a:lnTo>
                    <a:pt x="1801" y="622"/>
                  </a:lnTo>
                  <a:lnTo>
                    <a:pt x="1802" y="580"/>
                  </a:lnTo>
                  <a:lnTo>
                    <a:pt x="1802" y="72"/>
                  </a:lnTo>
                  <a:lnTo>
                    <a:pt x="1801" y="30"/>
                  </a:lnTo>
                  <a:lnTo>
                    <a:pt x="1793" y="9"/>
                  </a:lnTo>
                  <a:lnTo>
                    <a:pt x="1772" y="1"/>
                  </a:lnTo>
                  <a:lnTo>
                    <a:pt x="1730"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7" name="Freeform 35"/>
            <p:cNvSpPr>
              <a:spLocks/>
            </p:cNvSpPr>
            <p:nvPr/>
          </p:nvSpPr>
          <p:spPr bwMode="auto">
            <a:xfrm>
              <a:off x="8147" y="2502"/>
              <a:ext cx="1802" cy="653"/>
            </a:xfrm>
            <a:custGeom>
              <a:avLst/>
              <a:gdLst>
                <a:gd name="T0" fmla="+- 0 8219 8147"/>
                <a:gd name="T1" fmla="*/ T0 w 1802"/>
                <a:gd name="T2" fmla="+- 0 2502 2502"/>
                <a:gd name="T3" fmla="*/ 2502 h 653"/>
                <a:gd name="T4" fmla="+- 0 8178 8147"/>
                <a:gd name="T5" fmla="*/ T4 w 1802"/>
                <a:gd name="T6" fmla="+- 0 2503 2502"/>
                <a:gd name="T7" fmla="*/ 2503 h 653"/>
                <a:gd name="T8" fmla="+- 0 8156 8147"/>
                <a:gd name="T9" fmla="*/ T8 w 1802"/>
                <a:gd name="T10" fmla="+- 0 2511 2502"/>
                <a:gd name="T11" fmla="*/ 2511 h 653"/>
                <a:gd name="T12" fmla="+- 0 8149 8147"/>
                <a:gd name="T13" fmla="*/ T12 w 1802"/>
                <a:gd name="T14" fmla="+- 0 2532 2502"/>
                <a:gd name="T15" fmla="*/ 2532 h 653"/>
                <a:gd name="T16" fmla="+- 0 8147 8147"/>
                <a:gd name="T17" fmla="*/ T16 w 1802"/>
                <a:gd name="T18" fmla="+- 0 2574 2502"/>
                <a:gd name="T19" fmla="*/ 2574 h 653"/>
                <a:gd name="T20" fmla="+- 0 8147 8147"/>
                <a:gd name="T21" fmla="*/ T20 w 1802"/>
                <a:gd name="T22" fmla="+- 0 3082 2502"/>
                <a:gd name="T23" fmla="*/ 3082 h 653"/>
                <a:gd name="T24" fmla="+- 0 8149 8147"/>
                <a:gd name="T25" fmla="*/ T24 w 1802"/>
                <a:gd name="T26" fmla="+- 0 3124 2502"/>
                <a:gd name="T27" fmla="*/ 3124 h 653"/>
                <a:gd name="T28" fmla="+- 0 8156 8147"/>
                <a:gd name="T29" fmla="*/ T28 w 1802"/>
                <a:gd name="T30" fmla="+- 0 3145 2502"/>
                <a:gd name="T31" fmla="*/ 3145 h 653"/>
                <a:gd name="T32" fmla="+- 0 8178 8147"/>
                <a:gd name="T33" fmla="*/ T32 w 1802"/>
                <a:gd name="T34" fmla="+- 0 3153 2502"/>
                <a:gd name="T35" fmla="*/ 3153 h 653"/>
                <a:gd name="T36" fmla="+- 0 8219 8147"/>
                <a:gd name="T37" fmla="*/ T36 w 1802"/>
                <a:gd name="T38" fmla="+- 0 3154 2502"/>
                <a:gd name="T39" fmla="*/ 3154 h 653"/>
                <a:gd name="T40" fmla="+- 0 9877 8147"/>
                <a:gd name="T41" fmla="*/ T40 w 1802"/>
                <a:gd name="T42" fmla="+- 0 3154 2502"/>
                <a:gd name="T43" fmla="*/ 3154 h 653"/>
                <a:gd name="T44" fmla="+- 0 9919 8147"/>
                <a:gd name="T45" fmla="*/ T44 w 1802"/>
                <a:gd name="T46" fmla="+- 0 3153 2502"/>
                <a:gd name="T47" fmla="*/ 3153 h 653"/>
                <a:gd name="T48" fmla="+- 0 9940 8147"/>
                <a:gd name="T49" fmla="*/ T48 w 1802"/>
                <a:gd name="T50" fmla="+- 0 3145 2502"/>
                <a:gd name="T51" fmla="*/ 3145 h 653"/>
                <a:gd name="T52" fmla="+- 0 9948 8147"/>
                <a:gd name="T53" fmla="*/ T52 w 1802"/>
                <a:gd name="T54" fmla="+- 0 3124 2502"/>
                <a:gd name="T55" fmla="*/ 3124 h 653"/>
                <a:gd name="T56" fmla="+- 0 9949 8147"/>
                <a:gd name="T57" fmla="*/ T56 w 1802"/>
                <a:gd name="T58" fmla="+- 0 3082 2502"/>
                <a:gd name="T59" fmla="*/ 3082 h 653"/>
                <a:gd name="T60" fmla="+- 0 9949 8147"/>
                <a:gd name="T61" fmla="*/ T60 w 1802"/>
                <a:gd name="T62" fmla="+- 0 2574 2502"/>
                <a:gd name="T63" fmla="*/ 2574 h 653"/>
                <a:gd name="T64" fmla="+- 0 9948 8147"/>
                <a:gd name="T65" fmla="*/ T64 w 1802"/>
                <a:gd name="T66" fmla="+- 0 2532 2502"/>
                <a:gd name="T67" fmla="*/ 2532 h 653"/>
                <a:gd name="T68" fmla="+- 0 9940 8147"/>
                <a:gd name="T69" fmla="*/ T68 w 1802"/>
                <a:gd name="T70" fmla="+- 0 2511 2502"/>
                <a:gd name="T71" fmla="*/ 2511 h 653"/>
                <a:gd name="T72" fmla="+- 0 9919 8147"/>
                <a:gd name="T73" fmla="*/ T72 w 1802"/>
                <a:gd name="T74" fmla="+- 0 2503 2502"/>
                <a:gd name="T75" fmla="*/ 2503 h 653"/>
                <a:gd name="T76" fmla="+- 0 9877 8147"/>
                <a:gd name="T77" fmla="*/ T76 w 1802"/>
                <a:gd name="T78" fmla="+- 0 2502 2502"/>
                <a:gd name="T79" fmla="*/ 2502 h 653"/>
                <a:gd name="T80" fmla="+- 0 8219 8147"/>
                <a:gd name="T81" fmla="*/ T80 w 1802"/>
                <a:gd name="T82" fmla="+- 0 2502 2502"/>
                <a:gd name="T83" fmla="*/ 2502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802" h="653">
                  <a:moveTo>
                    <a:pt x="72" y="0"/>
                  </a:moveTo>
                  <a:lnTo>
                    <a:pt x="31" y="1"/>
                  </a:lnTo>
                  <a:lnTo>
                    <a:pt x="9" y="9"/>
                  </a:lnTo>
                  <a:lnTo>
                    <a:pt x="2" y="30"/>
                  </a:lnTo>
                  <a:lnTo>
                    <a:pt x="0" y="72"/>
                  </a:lnTo>
                  <a:lnTo>
                    <a:pt x="0" y="580"/>
                  </a:lnTo>
                  <a:lnTo>
                    <a:pt x="2" y="622"/>
                  </a:lnTo>
                  <a:lnTo>
                    <a:pt x="9" y="643"/>
                  </a:lnTo>
                  <a:lnTo>
                    <a:pt x="31" y="651"/>
                  </a:lnTo>
                  <a:lnTo>
                    <a:pt x="72" y="652"/>
                  </a:lnTo>
                  <a:lnTo>
                    <a:pt x="1730" y="652"/>
                  </a:lnTo>
                  <a:lnTo>
                    <a:pt x="1772" y="651"/>
                  </a:lnTo>
                  <a:lnTo>
                    <a:pt x="1793" y="643"/>
                  </a:lnTo>
                  <a:lnTo>
                    <a:pt x="1801" y="622"/>
                  </a:lnTo>
                  <a:lnTo>
                    <a:pt x="1802" y="580"/>
                  </a:lnTo>
                  <a:lnTo>
                    <a:pt x="1802" y="72"/>
                  </a:lnTo>
                  <a:lnTo>
                    <a:pt x="1801" y="30"/>
                  </a:lnTo>
                  <a:lnTo>
                    <a:pt x="1793" y="9"/>
                  </a:lnTo>
                  <a:lnTo>
                    <a:pt x="1772" y="1"/>
                  </a:lnTo>
                  <a:lnTo>
                    <a:pt x="1730"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58" name="Rectangle 157"/>
            <p:cNvSpPr>
              <a:spLocks noChangeArrowheads="1"/>
            </p:cNvSpPr>
            <p:nvPr/>
          </p:nvSpPr>
          <p:spPr bwMode="auto">
            <a:xfrm>
              <a:off x="6195" y="3567"/>
              <a:ext cx="1937" cy="785"/>
            </a:xfrm>
            <a:prstGeom prst="rect">
              <a:avLst/>
            </a:prstGeom>
            <a:solidFill>
              <a:srgbClr val="231F20">
                <a:alpha val="28998"/>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59" name="Freeform 37"/>
            <p:cNvSpPr>
              <a:spLocks/>
            </p:cNvSpPr>
            <p:nvPr/>
          </p:nvSpPr>
          <p:spPr bwMode="auto">
            <a:xfrm>
              <a:off x="6225" y="3598"/>
              <a:ext cx="1802" cy="653"/>
            </a:xfrm>
            <a:custGeom>
              <a:avLst/>
              <a:gdLst>
                <a:gd name="T0" fmla="+- 0 7955 6225"/>
                <a:gd name="T1" fmla="*/ T0 w 1802"/>
                <a:gd name="T2" fmla="+- 0 3598 3598"/>
                <a:gd name="T3" fmla="*/ 3598 h 653"/>
                <a:gd name="T4" fmla="+- 0 6297 6225"/>
                <a:gd name="T5" fmla="*/ T4 w 1802"/>
                <a:gd name="T6" fmla="+- 0 3598 3598"/>
                <a:gd name="T7" fmla="*/ 3598 h 653"/>
                <a:gd name="T8" fmla="+- 0 6255 6225"/>
                <a:gd name="T9" fmla="*/ T8 w 1802"/>
                <a:gd name="T10" fmla="+- 0 3599 3598"/>
                <a:gd name="T11" fmla="*/ 3599 h 653"/>
                <a:gd name="T12" fmla="+- 0 6234 6225"/>
                <a:gd name="T13" fmla="*/ T12 w 1802"/>
                <a:gd name="T14" fmla="+- 0 3607 3598"/>
                <a:gd name="T15" fmla="*/ 3607 h 653"/>
                <a:gd name="T16" fmla="+- 0 6226 6225"/>
                <a:gd name="T17" fmla="*/ T16 w 1802"/>
                <a:gd name="T18" fmla="+- 0 3628 3598"/>
                <a:gd name="T19" fmla="*/ 3628 h 653"/>
                <a:gd name="T20" fmla="+- 0 6225 6225"/>
                <a:gd name="T21" fmla="*/ T20 w 1802"/>
                <a:gd name="T22" fmla="+- 0 3670 3598"/>
                <a:gd name="T23" fmla="*/ 3670 h 653"/>
                <a:gd name="T24" fmla="+- 0 6225 6225"/>
                <a:gd name="T25" fmla="*/ T24 w 1802"/>
                <a:gd name="T26" fmla="+- 0 4178 3598"/>
                <a:gd name="T27" fmla="*/ 4178 h 653"/>
                <a:gd name="T28" fmla="+- 0 6226 6225"/>
                <a:gd name="T29" fmla="*/ T28 w 1802"/>
                <a:gd name="T30" fmla="+- 0 4220 3598"/>
                <a:gd name="T31" fmla="*/ 4220 h 653"/>
                <a:gd name="T32" fmla="+- 0 6234 6225"/>
                <a:gd name="T33" fmla="*/ T32 w 1802"/>
                <a:gd name="T34" fmla="+- 0 4241 3598"/>
                <a:gd name="T35" fmla="*/ 4241 h 653"/>
                <a:gd name="T36" fmla="+- 0 6255 6225"/>
                <a:gd name="T37" fmla="*/ T36 w 1802"/>
                <a:gd name="T38" fmla="+- 0 4249 3598"/>
                <a:gd name="T39" fmla="*/ 4249 h 653"/>
                <a:gd name="T40" fmla="+- 0 6297 6225"/>
                <a:gd name="T41" fmla="*/ T40 w 1802"/>
                <a:gd name="T42" fmla="+- 0 4250 3598"/>
                <a:gd name="T43" fmla="*/ 4250 h 653"/>
                <a:gd name="T44" fmla="+- 0 7955 6225"/>
                <a:gd name="T45" fmla="*/ T44 w 1802"/>
                <a:gd name="T46" fmla="+- 0 4250 3598"/>
                <a:gd name="T47" fmla="*/ 4250 h 653"/>
                <a:gd name="T48" fmla="+- 0 7997 6225"/>
                <a:gd name="T49" fmla="*/ T48 w 1802"/>
                <a:gd name="T50" fmla="+- 0 4249 3598"/>
                <a:gd name="T51" fmla="*/ 4249 h 653"/>
                <a:gd name="T52" fmla="+- 0 8018 6225"/>
                <a:gd name="T53" fmla="*/ T52 w 1802"/>
                <a:gd name="T54" fmla="+- 0 4241 3598"/>
                <a:gd name="T55" fmla="*/ 4241 h 653"/>
                <a:gd name="T56" fmla="+- 0 8026 6225"/>
                <a:gd name="T57" fmla="*/ T56 w 1802"/>
                <a:gd name="T58" fmla="+- 0 4220 3598"/>
                <a:gd name="T59" fmla="*/ 4220 h 653"/>
                <a:gd name="T60" fmla="+- 0 8027 6225"/>
                <a:gd name="T61" fmla="*/ T60 w 1802"/>
                <a:gd name="T62" fmla="+- 0 4178 3598"/>
                <a:gd name="T63" fmla="*/ 4178 h 653"/>
                <a:gd name="T64" fmla="+- 0 8027 6225"/>
                <a:gd name="T65" fmla="*/ T64 w 1802"/>
                <a:gd name="T66" fmla="+- 0 3670 3598"/>
                <a:gd name="T67" fmla="*/ 3670 h 653"/>
                <a:gd name="T68" fmla="+- 0 8026 6225"/>
                <a:gd name="T69" fmla="*/ T68 w 1802"/>
                <a:gd name="T70" fmla="+- 0 3628 3598"/>
                <a:gd name="T71" fmla="*/ 3628 h 653"/>
                <a:gd name="T72" fmla="+- 0 8018 6225"/>
                <a:gd name="T73" fmla="*/ T72 w 1802"/>
                <a:gd name="T74" fmla="+- 0 3607 3598"/>
                <a:gd name="T75" fmla="*/ 3607 h 653"/>
                <a:gd name="T76" fmla="+- 0 7997 6225"/>
                <a:gd name="T77" fmla="*/ T76 w 1802"/>
                <a:gd name="T78" fmla="+- 0 3599 3598"/>
                <a:gd name="T79" fmla="*/ 3599 h 653"/>
                <a:gd name="T80" fmla="+- 0 7955 6225"/>
                <a:gd name="T81" fmla="*/ T80 w 1802"/>
                <a:gd name="T82" fmla="+- 0 3598 3598"/>
                <a:gd name="T83" fmla="*/ 3598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802" h="653">
                  <a:moveTo>
                    <a:pt x="1730" y="0"/>
                  </a:moveTo>
                  <a:lnTo>
                    <a:pt x="72" y="0"/>
                  </a:lnTo>
                  <a:lnTo>
                    <a:pt x="30" y="1"/>
                  </a:lnTo>
                  <a:lnTo>
                    <a:pt x="9" y="9"/>
                  </a:lnTo>
                  <a:lnTo>
                    <a:pt x="1" y="30"/>
                  </a:lnTo>
                  <a:lnTo>
                    <a:pt x="0" y="72"/>
                  </a:lnTo>
                  <a:lnTo>
                    <a:pt x="0" y="580"/>
                  </a:lnTo>
                  <a:lnTo>
                    <a:pt x="1" y="622"/>
                  </a:lnTo>
                  <a:lnTo>
                    <a:pt x="9" y="643"/>
                  </a:lnTo>
                  <a:lnTo>
                    <a:pt x="30" y="651"/>
                  </a:lnTo>
                  <a:lnTo>
                    <a:pt x="72" y="652"/>
                  </a:lnTo>
                  <a:lnTo>
                    <a:pt x="1730" y="652"/>
                  </a:lnTo>
                  <a:lnTo>
                    <a:pt x="1772" y="651"/>
                  </a:lnTo>
                  <a:lnTo>
                    <a:pt x="1793" y="643"/>
                  </a:lnTo>
                  <a:lnTo>
                    <a:pt x="1801" y="622"/>
                  </a:lnTo>
                  <a:lnTo>
                    <a:pt x="1802" y="580"/>
                  </a:lnTo>
                  <a:lnTo>
                    <a:pt x="1802" y="72"/>
                  </a:lnTo>
                  <a:lnTo>
                    <a:pt x="1801" y="30"/>
                  </a:lnTo>
                  <a:lnTo>
                    <a:pt x="1793" y="9"/>
                  </a:lnTo>
                  <a:lnTo>
                    <a:pt x="1772" y="1"/>
                  </a:lnTo>
                  <a:lnTo>
                    <a:pt x="1730" y="0"/>
                  </a:lnTo>
                  <a:close/>
                </a:path>
              </a:pathLst>
            </a:custGeom>
            <a:solidFill>
              <a:srgbClr val="C9DCF1"/>
            </a:solidFill>
            <a:ln>
              <a:noFill/>
            </a:ln>
            <a:extLst>
              <a:ext uri="{91240B29-F687-4f45-9708-019B960494DF}">
                <a14:hiddenLine xmlns:a14="http://schemas.microsoft.com/office/drawing/2010/main" xmlns=""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0" name="Freeform 38"/>
            <p:cNvSpPr>
              <a:spLocks/>
            </p:cNvSpPr>
            <p:nvPr/>
          </p:nvSpPr>
          <p:spPr bwMode="auto">
            <a:xfrm>
              <a:off x="6225" y="3598"/>
              <a:ext cx="1802" cy="653"/>
            </a:xfrm>
            <a:custGeom>
              <a:avLst/>
              <a:gdLst>
                <a:gd name="T0" fmla="+- 0 6297 6225"/>
                <a:gd name="T1" fmla="*/ T0 w 1802"/>
                <a:gd name="T2" fmla="+- 0 3598 3598"/>
                <a:gd name="T3" fmla="*/ 3598 h 653"/>
                <a:gd name="T4" fmla="+- 0 6255 6225"/>
                <a:gd name="T5" fmla="*/ T4 w 1802"/>
                <a:gd name="T6" fmla="+- 0 3599 3598"/>
                <a:gd name="T7" fmla="*/ 3599 h 653"/>
                <a:gd name="T8" fmla="+- 0 6234 6225"/>
                <a:gd name="T9" fmla="*/ T8 w 1802"/>
                <a:gd name="T10" fmla="+- 0 3607 3598"/>
                <a:gd name="T11" fmla="*/ 3607 h 653"/>
                <a:gd name="T12" fmla="+- 0 6226 6225"/>
                <a:gd name="T13" fmla="*/ T12 w 1802"/>
                <a:gd name="T14" fmla="+- 0 3628 3598"/>
                <a:gd name="T15" fmla="*/ 3628 h 653"/>
                <a:gd name="T16" fmla="+- 0 6225 6225"/>
                <a:gd name="T17" fmla="*/ T16 w 1802"/>
                <a:gd name="T18" fmla="+- 0 3670 3598"/>
                <a:gd name="T19" fmla="*/ 3670 h 653"/>
                <a:gd name="T20" fmla="+- 0 6225 6225"/>
                <a:gd name="T21" fmla="*/ T20 w 1802"/>
                <a:gd name="T22" fmla="+- 0 4178 3598"/>
                <a:gd name="T23" fmla="*/ 4178 h 653"/>
                <a:gd name="T24" fmla="+- 0 6226 6225"/>
                <a:gd name="T25" fmla="*/ T24 w 1802"/>
                <a:gd name="T26" fmla="+- 0 4220 3598"/>
                <a:gd name="T27" fmla="*/ 4220 h 653"/>
                <a:gd name="T28" fmla="+- 0 6234 6225"/>
                <a:gd name="T29" fmla="*/ T28 w 1802"/>
                <a:gd name="T30" fmla="+- 0 4241 3598"/>
                <a:gd name="T31" fmla="*/ 4241 h 653"/>
                <a:gd name="T32" fmla="+- 0 6255 6225"/>
                <a:gd name="T33" fmla="*/ T32 w 1802"/>
                <a:gd name="T34" fmla="+- 0 4249 3598"/>
                <a:gd name="T35" fmla="*/ 4249 h 653"/>
                <a:gd name="T36" fmla="+- 0 6297 6225"/>
                <a:gd name="T37" fmla="*/ T36 w 1802"/>
                <a:gd name="T38" fmla="+- 0 4250 3598"/>
                <a:gd name="T39" fmla="*/ 4250 h 653"/>
                <a:gd name="T40" fmla="+- 0 7955 6225"/>
                <a:gd name="T41" fmla="*/ T40 w 1802"/>
                <a:gd name="T42" fmla="+- 0 4250 3598"/>
                <a:gd name="T43" fmla="*/ 4250 h 653"/>
                <a:gd name="T44" fmla="+- 0 7997 6225"/>
                <a:gd name="T45" fmla="*/ T44 w 1802"/>
                <a:gd name="T46" fmla="+- 0 4249 3598"/>
                <a:gd name="T47" fmla="*/ 4249 h 653"/>
                <a:gd name="T48" fmla="+- 0 8018 6225"/>
                <a:gd name="T49" fmla="*/ T48 w 1802"/>
                <a:gd name="T50" fmla="+- 0 4241 3598"/>
                <a:gd name="T51" fmla="*/ 4241 h 653"/>
                <a:gd name="T52" fmla="+- 0 8026 6225"/>
                <a:gd name="T53" fmla="*/ T52 w 1802"/>
                <a:gd name="T54" fmla="+- 0 4220 3598"/>
                <a:gd name="T55" fmla="*/ 4220 h 653"/>
                <a:gd name="T56" fmla="+- 0 8027 6225"/>
                <a:gd name="T57" fmla="*/ T56 w 1802"/>
                <a:gd name="T58" fmla="+- 0 4178 3598"/>
                <a:gd name="T59" fmla="*/ 4178 h 653"/>
                <a:gd name="T60" fmla="+- 0 8027 6225"/>
                <a:gd name="T61" fmla="*/ T60 w 1802"/>
                <a:gd name="T62" fmla="+- 0 3670 3598"/>
                <a:gd name="T63" fmla="*/ 3670 h 653"/>
                <a:gd name="T64" fmla="+- 0 8026 6225"/>
                <a:gd name="T65" fmla="*/ T64 w 1802"/>
                <a:gd name="T66" fmla="+- 0 3628 3598"/>
                <a:gd name="T67" fmla="*/ 3628 h 653"/>
                <a:gd name="T68" fmla="+- 0 8018 6225"/>
                <a:gd name="T69" fmla="*/ T68 w 1802"/>
                <a:gd name="T70" fmla="+- 0 3607 3598"/>
                <a:gd name="T71" fmla="*/ 3607 h 653"/>
                <a:gd name="T72" fmla="+- 0 7997 6225"/>
                <a:gd name="T73" fmla="*/ T72 w 1802"/>
                <a:gd name="T74" fmla="+- 0 3599 3598"/>
                <a:gd name="T75" fmla="*/ 3599 h 653"/>
                <a:gd name="T76" fmla="+- 0 7955 6225"/>
                <a:gd name="T77" fmla="*/ T76 w 1802"/>
                <a:gd name="T78" fmla="+- 0 3598 3598"/>
                <a:gd name="T79" fmla="*/ 3598 h 653"/>
                <a:gd name="T80" fmla="+- 0 6297 6225"/>
                <a:gd name="T81" fmla="*/ T80 w 1802"/>
                <a:gd name="T82" fmla="+- 0 3598 3598"/>
                <a:gd name="T83" fmla="*/ 3598 h 6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802" h="653">
                  <a:moveTo>
                    <a:pt x="72" y="0"/>
                  </a:moveTo>
                  <a:lnTo>
                    <a:pt x="30" y="1"/>
                  </a:lnTo>
                  <a:lnTo>
                    <a:pt x="9" y="9"/>
                  </a:lnTo>
                  <a:lnTo>
                    <a:pt x="1" y="30"/>
                  </a:lnTo>
                  <a:lnTo>
                    <a:pt x="0" y="72"/>
                  </a:lnTo>
                  <a:lnTo>
                    <a:pt x="0" y="580"/>
                  </a:lnTo>
                  <a:lnTo>
                    <a:pt x="1" y="622"/>
                  </a:lnTo>
                  <a:lnTo>
                    <a:pt x="9" y="643"/>
                  </a:lnTo>
                  <a:lnTo>
                    <a:pt x="30" y="651"/>
                  </a:lnTo>
                  <a:lnTo>
                    <a:pt x="72" y="652"/>
                  </a:lnTo>
                  <a:lnTo>
                    <a:pt x="1730" y="652"/>
                  </a:lnTo>
                  <a:lnTo>
                    <a:pt x="1772" y="651"/>
                  </a:lnTo>
                  <a:lnTo>
                    <a:pt x="1793" y="643"/>
                  </a:lnTo>
                  <a:lnTo>
                    <a:pt x="1801" y="622"/>
                  </a:lnTo>
                  <a:lnTo>
                    <a:pt x="1802" y="580"/>
                  </a:lnTo>
                  <a:lnTo>
                    <a:pt x="1802" y="72"/>
                  </a:lnTo>
                  <a:lnTo>
                    <a:pt x="1801" y="30"/>
                  </a:lnTo>
                  <a:lnTo>
                    <a:pt x="1793" y="9"/>
                  </a:lnTo>
                  <a:lnTo>
                    <a:pt x="1772" y="1"/>
                  </a:lnTo>
                  <a:lnTo>
                    <a:pt x="1730" y="0"/>
                  </a:lnTo>
                  <a:lnTo>
                    <a:pt x="72" y="0"/>
                  </a:lnTo>
                  <a:close/>
                </a:path>
              </a:pathLst>
            </a:custGeom>
            <a:noFill/>
            <a:ln w="6350">
              <a:solidFill>
                <a:srgbClr val="231F20"/>
              </a:solidFill>
              <a:prstDash val="solid"/>
              <a:round/>
              <a:headEnd/>
              <a:tailEnd/>
            </a:ln>
            <a:extLst>
              <a:ext uri="{909E8E84-426E-40dd-AFC4-6F175D3DCCD1}">
                <a14:hiddenFill xmlns:a14="http://schemas.microsoft.com/office/drawing/2010/main" xmlns="">
                  <a:solidFill>
                    <a:srgbClr val="FFFFFF"/>
                  </a:solidFill>
                </a14:hiddenFill>
              </a:ext>
            </a:extLst>
          </p:spPr>
          <p:txBody>
            <a:bodyPr rot="0" vert="horz" wrap="square" lIns="91440" tIns="45720" rIns="91440" bIns="45720" anchor="t" anchorCtr="0" upright="1">
              <a:noAutofit/>
            </a:bodyPr>
            <a:lstStyle/>
            <a:p>
              <a:endParaRPr lang="en-US"/>
            </a:p>
          </p:txBody>
        </p:sp>
        <p:sp>
          <p:nvSpPr>
            <p:cNvPr id="161" name="Text Box 39"/>
            <p:cNvSpPr txBox="1">
              <a:spLocks noChangeArrowheads="1"/>
            </p:cNvSpPr>
            <p:nvPr/>
          </p:nvSpPr>
          <p:spPr bwMode="auto">
            <a:xfrm>
              <a:off x="4558" y="368"/>
              <a:ext cx="1822" cy="10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267335" marR="312420" algn="ctr">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267335" marR="312420" algn="ctr">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Director of Technology Services</a:t>
              </a:r>
              <a:endParaRPr lang="en-US" sz="1100" b="1" dirty="0">
                <a:effectLst/>
                <a:latin typeface="Times New Roman" panose="02020603050405020304" pitchFamily="18" charset="0"/>
                <a:ea typeface="Times New Roman" panose="02020603050405020304" pitchFamily="18" charset="0"/>
              </a:endParaRPr>
            </a:p>
          </p:txBody>
        </p:sp>
        <p:sp>
          <p:nvSpPr>
            <p:cNvPr id="162" name="Text Box 40"/>
            <p:cNvSpPr txBox="1">
              <a:spLocks noChangeArrowheads="1"/>
            </p:cNvSpPr>
            <p:nvPr/>
          </p:nvSpPr>
          <p:spPr bwMode="auto">
            <a:xfrm>
              <a:off x="6377" y="3645"/>
              <a:ext cx="1518" cy="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3970" marR="0" indent="-14605">
                <a:lnSpc>
                  <a:spcPct val="102000"/>
                </a:lnSpc>
                <a:spcBef>
                  <a:spcPts val="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3970" marR="0" indent="-14605">
                <a:lnSpc>
                  <a:spcPct val="102000"/>
                </a:lnSpc>
                <a:spcBef>
                  <a:spcPts val="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Computer </a:t>
              </a:r>
              <a:r>
                <a:rPr lang="en-US" sz="1000" b="1" spc="10" dirty="0">
                  <a:solidFill>
                    <a:srgbClr val="231F20"/>
                  </a:solidFill>
                  <a:effectLst/>
                  <a:latin typeface="Gill Sans MT" panose="020B0502020104020203" pitchFamily="34" charset="0"/>
                  <a:ea typeface="Times New Roman" panose="02020603050405020304" pitchFamily="18" charset="0"/>
                </a:rPr>
                <a:t>Software </a:t>
              </a:r>
              <a:r>
                <a:rPr lang="en-US" sz="1000" b="1" dirty="0">
                  <a:solidFill>
                    <a:srgbClr val="231F20"/>
                  </a:solidFill>
                  <a:effectLst/>
                  <a:latin typeface="Gill Sans MT" panose="020B0502020104020203" pitchFamily="34" charset="0"/>
                  <a:ea typeface="Times New Roman" panose="02020603050405020304" pitchFamily="18" charset="0"/>
                </a:rPr>
                <a:t>Support</a:t>
              </a:r>
              <a:r>
                <a:rPr lang="en-US" sz="1000" b="1" spc="-150" dirty="0">
                  <a:solidFill>
                    <a:srgbClr val="231F20"/>
                  </a:solidFill>
                  <a:effectLst/>
                  <a:latin typeface="Gill Sans MT" panose="020B0502020104020203" pitchFamily="34" charset="0"/>
                  <a:ea typeface="Times New Roman" panose="02020603050405020304" pitchFamily="18" charset="0"/>
                </a:rPr>
                <a:t> </a:t>
              </a:r>
              <a:r>
                <a:rPr lang="en-US" sz="1000" b="1" dirty="0">
                  <a:solidFill>
                    <a:srgbClr val="231F20"/>
                  </a:solidFill>
                  <a:effectLst/>
                  <a:latin typeface="Gill Sans MT" panose="020B0502020104020203" pitchFamily="34" charset="0"/>
                  <a:ea typeface="Times New Roman" panose="02020603050405020304" pitchFamily="18" charset="0"/>
                </a:rPr>
                <a:t>Analyst</a:t>
              </a:r>
              <a:r>
                <a:rPr lang="en-US" sz="1000" b="1" spc="-150" dirty="0">
                  <a:solidFill>
                    <a:srgbClr val="231F20"/>
                  </a:solidFill>
                  <a:effectLst/>
                  <a:latin typeface="Gill Sans MT" panose="020B0502020104020203" pitchFamily="34" charset="0"/>
                  <a:ea typeface="Times New Roman" panose="02020603050405020304" pitchFamily="18" charset="0"/>
                </a:rPr>
                <a:t> </a:t>
              </a:r>
              <a:r>
                <a:rPr lang="en-US" sz="1000" b="1" dirty="0">
                  <a:solidFill>
                    <a:srgbClr val="231F20"/>
                  </a:solidFill>
                  <a:effectLst/>
                  <a:latin typeface="Gill Sans MT" panose="020B0502020104020203" pitchFamily="34" charset="0"/>
                  <a:ea typeface="Times New Roman" panose="02020603050405020304" pitchFamily="18" charset="0"/>
                </a:rPr>
                <a:t>(2)</a:t>
              </a:r>
              <a:endParaRPr lang="en-US" sz="1100" b="1" dirty="0">
                <a:effectLst/>
                <a:latin typeface="Times New Roman" panose="02020603050405020304" pitchFamily="18" charset="0"/>
                <a:ea typeface="Times New Roman" panose="02020603050405020304" pitchFamily="18" charset="0"/>
              </a:endParaRPr>
            </a:p>
          </p:txBody>
        </p:sp>
        <p:sp>
          <p:nvSpPr>
            <p:cNvPr id="163" name="Text Box 41"/>
            <p:cNvSpPr txBox="1">
              <a:spLocks noChangeArrowheads="1"/>
            </p:cNvSpPr>
            <p:nvPr/>
          </p:nvSpPr>
          <p:spPr bwMode="auto">
            <a:xfrm>
              <a:off x="2586" y="1480"/>
              <a:ext cx="1822"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18745" marR="153670" indent="36195">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18745" marR="153670" indent="36195">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Data Technology Services Secretary</a:t>
              </a:r>
              <a:endParaRPr lang="en-US" sz="1100" b="1" dirty="0">
                <a:effectLst/>
                <a:latin typeface="Times New Roman" panose="02020603050405020304" pitchFamily="18" charset="0"/>
                <a:ea typeface="Times New Roman" panose="02020603050405020304" pitchFamily="18" charset="0"/>
              </a:endParaRPr>
            </a:p>
          </p:txBody>
        </p:sp>
        <p:sp>
          <p:nvSpPr>
            <p:cNvPr id="164" name="Text Box 42"/>
            <p:cNvSpPr txBox="1">
              <a:spLocks noChangeArrowheads="1"/>
            </p:cNvSpPr>
            <p:nvPr/>
          </p:nvSpPr>
          <p:spPr bwMode="auto">
            <a:xfrm>
              <a:off x="1408" y="2471"/>
              <a:ext cx="1440"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80340" marR="163195" indent="34925">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80340" marR="163195" indent="34925">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Network Supervisor</a:t>
              </a:r>
              <a:endParaRPr lang="en-US" sz="1100" b="1" dirty="0">
                <a:effectLst/>
                <a:latin typeface="Times New Roman" panose="02020603050405020304" pitchFamily="18" charset="0"/>
                <a:ea typeface="Times New Roman" panose="02020603050405020304" pitchFamily="18" charset="0"/>
              </a:endParaRPr>
            </a:p>
          </p:txBody>
        </p:sp>
        <p:sp>
          <p:nvSpPr>
            <p:cNvPr id="165" name="Text Box 43"/>
            <p:cNvSpPr txBox="1">
              <a:spLocks noChangeArrowheads="1"/>
            </p:cNvSpPr>
            <p:nvPr/>
          </p:nvSpPr>
          <p:spPr bwMode="auto">
            <a:xfrm>
              <a:off x="3085" y="2471"/>
              <a:ext cx="1440"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27000" marR="163195" indent="88265">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27000" marR="163195" indent="88265">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Network Systems Mgr.</a:t>
              </a:r>
              <a:endParaRPr lang="en-US" sz="1100" b="1" dirty="0">
                <a:effectLst/>
                <a:latin typeface="Times New Roman" panose="02020603050405020304" pitchFamily="18" charset="0"/>
                <a:ea typeface="Times New Roman" panose="02020603050405020304" pitchFamily="18" charset="0"/>
              </a:endParaRPr>
            </a:p>
          </p:txBody>
        </p:sp>
        <p:sp>
          <p:nvSpPr>
            <p:cNvPr id="166" name="Text Box 44"/>
            <p:cNvSpPr txBox="1">
              <a:spLocks noChangeArrowheads="1"/>
            </p:cNvSpPr>
            <p:nvPr/>
          </p:nvSpPr>
          <p:spPr bwMode="auto">
            <a:xfrm>
              <a:off x="6440" y="2471"/>
              <a:ext cx="1440"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27000" marR="163195" indent="29845">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27000" marR="163195" indent="29845">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Information Systems Mgr.</a:t>
              </a:r>
              <a:endParaRPr lang="en-US" sz="1100" b="1" dirty="0">
                <a:effectLst/>
                <a:latin typeface="Times New Roman" panose="02020603050405020304" pitchFamily="18" charset="0"/>
                <a:ea typeface="Times New Roman" panose="02020603050405020304" pitchFamily="18" charset="0"/>
              </a:endParaRPr>
            </a:p>
          </p:txBody>
        </p:sp>
        <p:sp>
          <p:nvSpPr>
            <p:cNvPr id="167" name="Text Box 45"/>
            <p:cNvSpPr txBox="1">
              <a:spLocks noChangeArrowheads="1"/>
            </p:cNvSpPr>
            <p:nvPr/>
          </p:nvSpPr>
          <p:spPr bwMode="auto">
            <a:xfrm>
              <a:off x="8118" y="2471"/>
              <a:ext cx="1937"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238125" marR="142875" indent="-89535">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238125" marR="142875" indent="-89535">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Teacher on Special Assignment (3)</a:t>
              </a:r>
              <a:endParaRPr lang="en-US" sz="1100" b="1" dirty="0">
                <a:effectLst/>
                <a:latin typeface="Times New Roman" panose="02020603050405020304" pitchFamily="18" charset="0"/>
                <a:ea typeface="Times New Roman" panose="02020603050405020304" pitchFamily="18" charset="0"/>
              </a:endParaRPr>
            </a:p>
          </p:txBody>
        </p:sp>
        <p:sp>
          <p:nvSpPr>
            <p:cNvPr id="168" name="Text Box 46"/>
            <p:cNvSpPr txBox="1">
              <a:spLocks noChangeArrowheads="1"/>
            </p:cNvSpPr>
            <p:nvPr/>
          </p:nvSpPr>
          <p:spPr bwMode="auto">
            <a:xfrm>
              <a:off x="2207" y="3567"/>
              <a:ext cx="1440" cy="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0" vert="horz" wrap="square" lIns="0" tIns="0" rIns="0" bIns="0" anchor="t" anchorCtr="0" upright="1">
              <a:noAutofit/>
            </a:bodyPr>
            <a:lstStyle/>
            <a:p>
              <a:pPr marL="106680" marR="0" indent="80010">
                <a:lnSpc>
                  <a:spcPct val="102000"/>
                </a:lnSpc>
                <a:spcBef>
                  <a:spcPts val="390"/>
                </a:spcBef>
                <a:spcAft>
                  <a:spcPts val="0"/>
                </a:spcAft>
              </a:pPr>
              <a:endParaRPr lang="en-US" sz="1000" dirty="0">
                <a:solidFill>
                  <a:srgbClr val="231F20"/>
                </a:solidFill>
                <a:effectLst/>
                <a:latin typeface="Gill Sans MT" panose="020B0502020104020203" pitchFamily="34" charset="0"/>
                <a:ea typeface="Times New Roman" panose="02020603050405020304" pitchFamily="18" charset="0"/>
              </a:endParaRPr>
            </a:p>
            <a:p>
              <a:pPr marL="106680" marR="0" indent="80010">
                <a:lnSpc>
                  <a:spcPct val="102000"/>
                </a:lnSpc>
                <a:spcBef>
                  <a:spcPts val="390"/>
                </a:spcBef>
                <a:spcAft>
                  <a:spcPts val="0"/>
                </a:spcAft>
              </a:pPr>
              <a:r>
                <a:rPr lang="en-US" sz="1000" b="1" dirty="0">
                  <a:solidFill>
                    <a:srgbClr val="231F20"/>
                  </a:solidFill>
                  <a:effectLst/>
                  <a:latin typeface="Gill Sans MT" panose="020B0502020104020203" pitchFamily="34" charset="0"/>
                  <a:ea typeface="Times New Roman" panose="02020603050405020304" pitchFamily="18" charset="0"/>
                </a:rPr>
                <a:t>Computer Technician (4)</a:t>
              </a:r>
              <a:endParaRPr lang="en-US" sz="1100" b="1" dirty="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2438966690"/>
      </p:ext>
    </p:extLst>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Organization and Staffing</a:t>
            </a:r>
          </a:p>
        </p:txBody>
      </p:sp>
      <p:sp>
        <p:nvSpPr>
          <p:cNvPr id="21507" name="Content Placeholder 2"/>
          <p:cNvSpPr>
            <a:spLocks noGrp="1"/>
          </p:cNvSpPr>
          <p:nvPr>
            <p:ph idx="1"/>
          </p:nvPr>
        </p:nvSpPr>
        <p:spPr>
          <a:xfrm>
            <a:off x="381000" y="1096228"/>
            <a:ext cx="8534400" cy="5456971"/>
          </a:xfrm>
        </p:spPr>
        <p:txBody>
          <a:bodyPr/>
          <a:lstStyle/>
          <a:p>
            <a:r>
              <a:rPr lang="en-US" sz="2400" dirty="0"/>
              <a:t>District staff generally felt confident that the technology director had a vision and a plan in regards to technology use but were unable to articulate those or how they would apply to their site or department.</a:t>
            </a:r>
          </a:p>
          <a:p>
            <a:r>
              <a:rPr lang="en-US" sz="2400" dirty="0"/>
              <a:t>Sites would like to see more skilled technical support for the increasing amount of technology being placed into classrooms.  FCMAT’s estimate for adequate support would include a total of 7.5 FTE computer technician positions in the district.  There are already 4.0 FTE computer technicians in the department.</a:t>
            </a:r>
          </a:p>
          <a:p>
            <a:r>
              <a:rPr lang="en-US" sz="2400" dirty="0"/>
              <a:t>Sites and departments had benefited from the quality of custom reports and data analysis provided by a contracted outside data expert full time during the 2015-16 school year and part-time during the 2016-17 year.  This contractor is no longer available and data requests/needs are being unfulfilled. </a:t>
            </a:r>
          </a:p>
          <a:p>
            <a:endParaRPr lang="en-US" sz="2400" dirty="0"/>
          </a:p>
        </p:txBody>
      </p:sp>
    </p:spTree>
    <p:extLst>
      <p:ext uri="{BB962C8B-B14F-4D97-AF65-F5344CB8AC3E}">
        <p14:creationId xmlns:p14="http://schemas.microsoft.com/office/powerpoint/2010/main" val="488766126"/>
      </p:ext>
    </p:extLst>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dirty="0"/>
              <a:t>Technology Support Staffing</a:t>
            </a:r>
          </a:p>
        </p:txBody>
      </p:sp>
      <p:sp>
        <p:nvSpPr>
          <p:cNvPr id="21507" name="Content Placeholder 2"/>
          <p:cNvSpPr>
            <a:spLocks noGrp="1"/>
          </p:cNvSpPr>
          <p:nvPr>
            <p:ph idx="1"/>
          </p:nvPr>
        </p:nvSpPr>
        <p:spPr>
          <a:xfrm>
            <a:off x="381000" y="1219200"/>
            <a:ext cx="8534400" cy="5181600"/>
          </a:xfrm>
        </p:spPr>
        <p:txBody>
          <a:bodyPr/>
          <a:lstStyle/>
          <a:p>
            <a:pPr marL="0" indent="0">
              <a:buNone/>
            </a:pPr>
            <a:r>
              <a:rPr lang="en-US" b="1" dirty="0"/>
              <a:t>FCMAT Recommendations:</a:t>
            </a:r>
          </a:p>
          <a:p>
            <a:r>
              <a:rPr lang="en-US" sz="2800" dirty="0">
                <a:solidFill>
                  <a:schemeClr val="tx1"/>
                </a:solidFill>
                <a:effectLst/>
                <a:latin typeface="+mn-lt"/>
                <a:ea typeface="+mn-ea"/>
                <a:cs typeface="+mn-cs"/>
              </a:rPr>
              <a:t>Create more opportunities for all stakeholders to interact with the technology director and participate in technology planning and discussions.</a:t>
            </a:r>
          </a:p>
          <a:p>
            <a:r>
              <a:rPr lang="en-US" sz="2800" dirty="0">
                <a:solidFill>
                  <a:schemeClr val="tx1"/>
                </a:solidFill>
                <a:effectLst/>
                <a:latin typeface="+mn-lt"/>
                <a:ea typeface="+mn-ea"/>
                <a:cs typeface="+mn-cs"/>
              </a:rPr>
              <a:t>Evaluate the need to add up to 3.5 new computer technician positions.</a:t>
            </a:r>
          </a:p>
          <a:p>
            <a:r>
              <a:rPr lang="en-US" sz="2800" dirty="0">
                <a:solidFill>
                  <a:schemeClr val="tx1"/>
                </a:solidFill>
                <a:effectLst/>
                <a:latin typeface="+mn-lt"/>
                <a:ea typeface="+mn-ea"/>
                <a:cs typeface="+mn-cs"/>
              </a:rPr>
              <a:t>Conduct a needs assessment to determine how to fulfill site staff requests for data reports and analyses.</a:t>
            </a:r>
            <a:r>
              <a:rPr lang="en-US" dirty="0"/>
              <a:t/>
            </a:r>
            <a:br>
              <a:rPr lang="en-US" dirty="0"/>
            </a:br>
            <a:endParaRPr lang="en-US" dirty="0"/>
          </a:p>
        </p:txBody>
      </p:sp>
    </p:spTree>
    <p:extLst>
      <p:ext uri="{BB962C8B-B14F-4D97-AF65-F5344CB8AC3E}">
        <p14:creationId xmlns:p14="http://schemas.microsoft.com/office/powerpoint/2010/main" val="687195211"/>
      </p:ext>
    </p:extLst>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52400" y="2286000"/>
            <a:ext cx="8763000" cy="762000"/>
          </a:xfrm>
        </p:spPr>
        <p:txBody>
          <a:bodyPr/>
          <a:lstStyle/>
          <a:p>
            <a:pPr eaLnBrk="1" hangingPunct="1"/>
            <a:r>
              <a:rPr lang="en-US" altLang="en-US" dirty="0"/>
              <a:t>Questions</a:t>
            </a:r>
          </a:p>
        </p:txBody>
      </p:sp>
      <p:pic>
        <p:nvPicPr>
          <p:cNvPr id="44035" name="Picture 4" descr="FCMAT-Logo"/>
          <p:cNvPicPr>
            <a:picLocks noChangeAspect="1" noChangeArrowheads="1"/>
          </p:cNvPicPr>
          <p:nvPr/>
        </p:nvPicPr>
        <p:blipFill>
          <a:blip r:embed="rId2" cstate="print">
            <a:lum bright="-6000" contrast="6000"/>
            <a:extLst>
              <a:ext uri="{28A0092B-C50C-407E-A947-70E740481C1C}">
                <a14:useLocalDpi xmlns:a14="http://schemas.microsoft.com/office/drawing/2010/main" val="0"/>
              </a:ext>
            </a:extLst>
          </a:blip>
          <a:srcRect/>
          <a:stretch>
            <a:fillRect/>
          </a:stretch>
        </p:blipFill>
        <p:spPr bwMode="auto">
          <a:xfrm>
            <a:off x="5943600" y="5334000"/>
            <a:ext cx="2952750" cy="1287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p:fade thruBlk="1"/>
  </p:transition>
</p:sld>
</file>

<file path=ppt/theme/theme1.xml><?xml version="1.0" encoding="utf-8"?>
<a:theme xmlns:a="http://schemas.openxmlformats.org/drawingml/2006/main" name="Presentation of bad news">
  <a:themeElements>
    <a:clrScheme name="Presentation of bad new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resentation of bad news">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Presentation of bad news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tion of bad new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of bad news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of bad news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of bad new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of bad new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of bad new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Presentation of bad news">
  <a:themeElements>
    <a:clrScheme name="1_Presentation of bad new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Presentation of bad news">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_Presentation of bad news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Presentation of bad new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Presentation of bad news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Presentation of bad news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Presentation of bad new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Presentation of bad new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Presentation of bad new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39B202C0CE02C4EADDFB95BC36904A2" ma:contentTypeVersion="0" ma:contentTypeDescription="Create a new document." ma:contentTypeScope="" ma:versionID="44a8e56075437a380474bbabc9df74e4">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3EBEAC-EA15-4449-AFD6-C14D4B03876B}">
  <ds:schemaRefs>
    <ds:schemaRef ds:uri="http://schemas.microsoft.com/office/2006/metadata/longProperties"/>
  </ds:schemaRefs>
</ds:datastoreItem>
</file>

<file path=customXml/itemProps2.xml><?xml version="1.0" encoding="utf-8"?>
<ds:datastoreItem xmlns:ds="http://schemas.openxmlformats.org/officeDocument/2006/customXml" ds:itemID="{69D4F40A-5CCB-4DB5-9C89-191CEAA50E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52F3FC0E-509D-48EC-9EEA-48324A644B1F}">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www.w3.org/XML/1998/namespace"/>
    <ds:schemaRef ds:uri="http://schemas.microsoft.com/office/infopath/2007/PartnerControls"/>
  </ds:schemaRefs>
</ds:datastoreItem>
</file>

<file path=customXml/itemProps4.xml><?xml version="1.0" encoding="utf-8"?>
<ds:datastoreItem xmlns:ds="http://schemas.openxmlformats.org/officeDocument/2006/customXml" ds:itemID="{4EFD48E0-2A9C-4802-81D9-3D602C98FC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of bad news</Template>
  <TotalTime>3147</TotalTime>
  <Words>1221</Words>
  <Application>Microsoft Office PowerPoint</Application>
  <PresentationFormat>On-screen Show (4:3)</PresentationFormat>
  <Paragraphs>111</Paragraphs>
  <Slides>19</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19</vt:i4>
      </vt:variant>
    </vt:vector>
  </HeadingPairs>
  <TitlesOfParts>
    <vt:vector size="25" baseType="lpstr">
      <vt:lpstr>Arial</vt:lpstr>
      <vt:lpstr>Arial Narrow</vt:lpstr>
      <vt:lpstr>Gill Sans MT</vt:lpstr>
      <vt:lpstr>Times New Roman</vt:lpstr>
      <vt:lpstr>Presentation of bad news</vt:lpstr>
      <vt:lpstr>1_Presentation of bad news</vt:lpstr>
      <vt:lpstr>Milpitas Unified School District</vt:lpstr>
      <vt:lpstr>Fiscal Crisis &amp; Management Assistance Team</vt:lpstr>
      <vt:lpstr>FCMAT Team</vt:lpstr>
      <vt:lpstr>Summary of Scope of Work</vt:lpstr>
      <vt:lpstr>Background on Fieldwork</vt:lpstr>
      <vt:lpstr>Findings &amp; Recommendations</vt:lpstr>
      <vt:lpstr>District and Classroom Technology</vt:lpstr>
      <vt:lpstr>District and Classroom Technology (cont.)</vt:lpstr>
      <vt:lpstr>District and Classroom Technology</vt:lpstr>
      <vt:lpstr>Infrastructure</vt:lpstr>
      <vt:lpstr>Infrastructure</vt:lpstr>
      <vt:lpstr>Help Desk</vt:lpstr>
      <vt:lpstr>Help Desk</vt:lpstr>
      <vt:lpstr>Hardware Installation and Setup</vt:lpstr>
      <vt:lpstr>Hardware Installation and Setup</vt:lpstr>
      <vt:lpstr>Organization and Staffing</vt:lpstr>
      <vt:lpstr>Organization and Staffing</vt:lpstr>
      <vt:lpstr>Technology Support Staffing</vt:lpstr>
      <vt:lpstr>Questions</vt:lpstr>
    </vt:vector>
  </TitlesOfParts>
  <Company>FCMAT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Communicating Bad News</dc:title>
  <dc:creator>LMARTINEZ</dc:creator>
  <cp:lastModifiedBy>Shannon Carr</cp:lastModifiedBy>
  <cp:revision>107</cp:revision>
  <cp:lastPrinted>2017-06-07T19:57:44Z</cp:lastPrinted>
  <dcterms:created xsi:type="dcterms:W3CDTF">2007-03-29T22:23:20Z</dcterms:created>
  <dcterms:modified xsi:type="dcterms:W3CDTF">2017-06-09T22:56:32Z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TC062560581033</vt:lpwstr>
  </property>
  <property fmtid="{D5CDD505-2E9C-101B-9397-08002B2CF9AE}" pid="3" name="ContentType">
    <vt:lpwstr>Document</vt:lpwstr>
  </property>
</Properties>
</file>